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E7_6D3681DE.xml" ContentType="application/vnd.ms-powerpoint.comment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59" r:id="rId5"/>
    <p:sldId id="361" r:id="rId6"/>
    <p:sldId id="2142533369" r:id="rId7"/>
    <p:sldId id="2142533370" r:id="rId8"/>
    <p:sldId id="2076137207" r:id="rId9"/>
    <p:sldId id="487" r:id="rId10"/>
    <p:sldId id="9644" r:id="rId11"/>
    <p:sldId id="349" r:id="rId12"/>
    <p:sldId id="2142533373" r:id="rId13"/>
    <p:sldId id="2142533376" r:id="rId14"/>
    <p:sldId id="290" r:id="rId15"/>
    <p:sldId id="500" r:id="rId16"/>
    <p:sldId id="534" r:id="rId17"/>
    <p:sldId id="502" r:id="rId18"/>
    <p:sldId id="535" r:id="rId19"/>
    <p:sldId id="540" r:id="rId20"/>
    <p:sldId id="536" r:id="rId21"/>
    <p:sldId id="541" r:id="rId22"/>
    <p:sldId id="537" r:id="rId23"/>
    <p:sldId id="542" r:id="rId24"/>
    <p:sldId id="538" r:id="rId25"/>
    <p:sldId id="543" r:id="rId26"/>
    <p:sldId id="539" r:id="rId27"/>
    <p:sldId id="544" r:id="rId28"/>
    <p:sldId id="546" r:id="rId29"/>
    <p:sldId id="547" r:id="rId30"/>
    <p:sldId id="548" r:id="rId31"/>
    <p:sldId id="550" r:id="rId32"/>
    <p:sldId id="282" r:id="rId33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" id="{C1F83B55-0B23-0844-A2E3-8594A4833369}">
          <p14:sldIdLst>
            <p14:sldId id="259"/>
            <p14:sldId id="361"/>
            <p14:sldId id="2142533369"/>
            <p14:sldId id="2142533370"/>
            <p14:sldId id="2076137207"/>
            <p14:sldId id="487"/>
            <p14:sldId id="9644"/>
            <p14:sldId id="349"/>
            <p14:sldId id="2142533373"/>
            <p14:sldId id="2142533376"/>
            <p14:sldId id="290"/>
            <p14:sldId id="500"/>
            <p14:sldId id="534"/>
            <p14:sldId id="502"/>
            <p14:sldId id="535"/>
            <p14:sldId id="540"/>
            <p14:sldId id="536"/>
            <p14:sldId id="541"/>
            <p14:sldId id="537"/>
            <p14:sldId id="542"/>
            <p14:sldId id="538"/>
            <p14:sldId id="543"/>
            <p14:sldId id="539"/>
            <p14:sldId id="544"/>
            <p14:sldId id="546"/>
            <p14:sldId id="547"/>
            <p14:sldId id="548"/>
            <p14:sldId id="55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9D5D1A-05A0-550D-ACC0-ACBC42575E5B}" name="HAMILTON Charles" initials="HC" userId="S::charles.hamilton@soprasteria.com::2bc9b81e-b9f1-4e2b-a37d-95de9e1dbd1a" providerId="AD"/>
  <p188:author id="{FA5D8F2B-E040-C68A-58FD-DC0B5A9E17F9}" name="DRAC LLORENS Jose" initials="DLJ" userId="S::jose.drac@soprasteria.com::49e31739-acbf-4d9f-8f4c-2acaaf7ea63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2082"/>
    <a:srgbClr val="EEEEED"/>
    <a:srgbClr val="32ABD0"/>
    <a:srgbClr val="007AC2"/>
    <a:srgbClr val="4C1F82"/>
    <a:srgbClr val="EA5599"/>
    <a:srgbClr val="4D1D82"/>
    <a:srgbClr val="FFFFFF"/>
    <a:srgbClr val="F07D00"/>
    <a:srgbClr val="8B1D8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9"/>
    <p:restoredTop sz="94639"/>
  </p:normalViewPr>
  <p:slideViewPr>
    <p:cSldViewPr snapToGrid="0">
      <p:cViewPr varScale="1">
        <p:scale>
          <a:sx n="138" d="100"/>
          <a:sy n="138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teria.sharepoint.com/sites/DigitalSC-HR-Juniors-TakeUp-Evaluacinyseguimiento/Shared%20Documents/HR-Juniors-TakeUp-Evaluaci&#243;n%20y%20seguimiento/Datos%20histori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err="1"/>
              <a:t>Nº</a:t>
            </a:r>
            <a:r>
              <a:rPr lang="es-ES"/>
              <a:t> alumnos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'[Datos historico.xlsx]Datos'!$B$3</c:f>
              <c:strCache>
                <c:ptCount val="1"/>
                <c:pt idx="0">
                  <c:v>Nº alumnos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'[Datos historico.xlsx]Datos'!$A$4:$A$11</c:f>
              <c:numCache>
                <c:formatCode>General</c:formatCode>
                <c:ptCount val="8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</c:numCache>
            </c:numRef>
          </c:cat>
          <c:val>
            <c:numRef>
              <c:f>'[Datos historico.xlsx]Datos'!$B$4:$B$11</c:f>
              <c:numCache>
                <c:formatCode>General</c:formatCode>
                <c:ptCount val="8"/>
                <c:pt idx="0">
                  <c:v>4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2</c:v>
                </c:pt>
                <c:pt idx="5">
                  <c:v>4</c:v>
                </c:pt>
                <c:pt idx="6">
                  <c:v>31</c:v>
                </c:pt>
                <c:pt idx="7">
                  <c:v>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15-42EE-9ACD-29E50B06189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22009368"/>
        <c:axId val="722014768"/>
      </c:lineChart>
      <c:catAx>
        <c:axId val="722009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22014768"/>
        <c:crosses val="autoZero"/>
        <c:auto val="1"/>
        <c:lblAlgn val="ctr"/>
        <c:lblOffset val="100"/>
        <c:noMultiLvlLbl val="0"/>
      </c:catAx>
      <c:valAx>
        <c:axId val="72201476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2009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omments/modernComment_1E7_6D3681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A11641-484A-844C-A485-CCE5AD353971}" authorId="{FA5D8F2B-E040-C68A-58FD-DC0B5A9E17F9}" created="2024-01-02T10:31:49.381">
    <pc:sldMkLst xmlns:pc="http://schemas.microsoft.com/office/powerpoint/2013/main/command">
      <pc:docMk/>
      <pc:sldMk cId="1832288734" sldId="487"/>
    </pc:sldMkLst>
    <p188:txBody>
      <a:bodyPr/>
      <a:lstStyle/>
      <a:p>
        <a:r>
          <a:rPr lang="es-ES"/>
          <a:t>Añadir, MyDemand, MyFeedback… My people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b="1">
                <a:latin typeface="Tahoma" panose="020B0604030504040204" pitchFamily="34" charset="0"/>
              </a:rPr>
              <a:t>Sopra Steria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b="1">
                <a:latin typeface="Tahoma" panose="020B0604030504040204" pitchFamily="34" charset="0"/>
              </a:rPr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b="1" smtClean="0">
                <a:latin typeface="Tahoma" panose="020B0604030504040204" pitchFamily="34" charset="0"/>
              </a:rPr>
              <a:t>‹Nº›</a:t>
            </a:fld>
            <a:endParaRPr lang="fr-FR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FFA15751-71F6-48FA-9E72-AC2A9C8346A7}" type="datetimeFigureOut">
              <a:rPr lang="fr-FR" smtClean="0"/>
              <a:pPr/>
              <a:t>24/01/2024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2F99E83D-10BD-4912-838C-C14C2B9472B3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65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509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5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2C800620-5E71-6253-0250-696E7D7098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9F815A56-D480-716E-3A71-C70E3765C9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0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7187792" y="1"/>
            <a:ext cx="5004208" cy="5876924"/>
            <a:chOff x="7307848" y="1"/>
            <a:chExt cx="4884150" cy="5735928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29519" y="1"/>
              <a:ext cx="2962479" cy="5735928"/>
            </a:xfrm>
            <a:prstGeom prst="rect">
              <a:avLst/>
            </a:prstGeom>
          </p:spPr>
        </p:pic>
        <p:pic>
          <p:nvPicPr>
            <p:cNvPr id="8" name="Image 7" descr="Une image contenant personne, sombre&#10;&#10;Description générée automatiquement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07848" y="6212"/>
              <a:ext cx="4520648" cy="5729717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1B19A0EE-1505-620A-E365-F8ED35EB47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76640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6901840" y="-9374"/>
            <a:ext cx="5290159" cy="5886300"/>
            <a:chOff x="7028759" y="-9150"/>
            <a:chExt cx="5163241" cy="5745079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9519" y="-9149"/>
              <a:ext cx="2962479" cy="57450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759" y="-9150"/>
              <a:ext cx="5163241" cy="5745079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B978CF98-3A6A-F8AB-ED38-502A211411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58044B4A-B13E-1291-80AD-E7B75DD8293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BC84D5E-A2BD-74F9-3D0E-3ECEABA298F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02B89978-9E90-FB08-A775-83666F41EA2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1C7F9AB8-12BA-DCBD-A7F0-7397A40D2EC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A7022BF0-D3F9-356A-1158-8C3B8EEE95E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9F681-54F0-21AD-8EBE-1F485063E72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C65A2EF9-A7B0-ADDD-323B-240C36D2B79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4BE42A73-52BE-BF1E-7759-250FD87525B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A5FB514-7416-22CB-8F11-E6605F4ABA9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2D394EEB-0AE9-74EC-5DB1-FEB051C56AE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5FD5E27-910D-90B0-DD56-5DF425CE3E4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564791-54FA-CD8E-4486-86F26E8152D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020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1635315" y="-1635314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9" name="Image 18" descr="Une image contenant ciel, extérieur, personne, bras&#10;&#10;Description générée automatiquement">
            <a:extLst>
              <a:ext uri="{FF2B5EF4-FFF2-40B4-BE49-F238E27FC236}">
                <a16:creationId xmlns:a16="http://schemas.microsoft.com/office/drawing/2014/main" id="{F0345C9A-AA26-31A8-75BF-93E6C8C83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156696" y="1"/>
            <a:ext cx="3035304" cy="58769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personne, arme, épée, bras&#10;&#10;Description générée automatiquement">
            <a:extLst>
              <a:ext uri="{FF2B5EF4-FFF2-40B4-BE49-F238E27FC236}">
                <a16:creationId xmlns:a16="http://schemas.microsoft.com/office/drawing/2014/main" id="{53C19B81-C032-7ED7-48AC-714000D70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23588" y="178759"/>
            <a:ext cx="5837164" cy="569816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AEFA57-A82A-4775-15C6-83E4C0BCEE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2830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2D1A1-6998-6978-F2AD-8D7BFB95A338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2" name="Image 1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DE3DBBA-D34F-79E7-63CF-E9355DC3D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9"/>
            <a:ext cx="3035300" cy="58860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personne, homme, debout, sombre&#10;&#10;Description générée automatiquement">
            <a:extLst>
              <a:ext uri="{FF2B5EF4-FFF2-40B4-BE49-F238E27FC236}">
                <a16:creationId xmlns:a16="http://schemas.microsoft.com/office/drawing/2014/main" id="{34D70D03-C664-40D8-0FFC-2CB6A9E20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42" y="0"/>
            <a:ext cx="6097946" cy="587880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9821DFF2-553E-FBC1-868A-F5077E1B23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77124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gens, restaurant&#10;&#10;Description générée automatiquement">
            <a:extLst>
              <a:ext uri="{FF2B5EF4-FFF2-40B4-BE49-F238E27FC236}">
                <a16:creationId xmlns:a16="http://schemas.microsoft.com/office/drawing/2014/main" id="{D27436C3-D930-3539-99DC-DFEB4361F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25" y="168"/>
            <a:ext cx="3090975" cy="587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5" name="Image 4" descr="Une image contenant personne, homme, sombre&#10;&#10;Description générée automatiquement">
            <a:extLst>
              <a:ext uri="{FF2B5EF4-FFF2-40B4-BE49-F238E27FC236}">
                <a16:creationId xmlns:a16="http://schemas.microsoft.com/office/drawing/2014/main" id="{B8B520C8-2E49-4AC4-A81E-18C15C02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63" y="-9164"/>
            <a:ext cx="5162837" cy="58860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>
            <a:extLst>
              <a:ext uri="{FF2B5EF4-FFF2-40B4-BE49-F238E27FC236}">
                <a16:creationId xmlns:a16="http://schemas.microsoft.com/office/drawing/2014/main" id="{C175574D-99DC-FFA2-C3DE-045900840F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43621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231F75D-A3D2-8DD1-37EE-B22D6C2E2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33" y="168"/>
            <a:ext cx="3090968" cy="5876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6AFEE9-7BED-AFF6-252D-38F18A03E71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8" name="Image 7" descr="Une image contenant personne, extérieur, sombre&#10;&#10;Description générée automatiquement">
            <a:extLst>
              <a:ext uri="{FF2B5EF4-FFF2-40B4-BE49-F238E27FC236}">
                <a16:creationId xmlns:a16="http://schemas.microsoft.com/office/drawing/2014/main" id="{FDA70619-58B0-2536-76B3-9E534DD37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133" y="-9373"/>
            <a:ext cx="5462867" cy="588629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F63F3B6C-4D26-F282-15F5-AB510F144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37633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D6C8F30-F02C-41EC-555B-4FBAAC330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67" y="-8292"/>
            <a:ext cx="3091233" cy="588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4C83F6D-46AC-3265-5F62-DAFA2CD59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24"/>
          <a:stretch/>
        </p:blipFill>
        <p:spPr>
          <a:xfrm>
            <a:off x="5303519" y="-377411"/>
            <a:ext cx="6888481" cy="625433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A4B4036-CE17-46A6-4E3F-8AF5D4ED1F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159609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8" name="Image 17" descr="Une image contenant ciel, personne, extérieur, planche&#10;&#10;Description générée automatiquement">
            <a:extLst>
              <a:ext uri="{FF2B5EF4-FFF2-40B4-BE49-F238E27FC236}">
                <a16:creationId xmlns:a16="http://schemas.microsoft.com/office/drawing/2014/main" id="{E13590B8-7277-AE61-9E26-FE67ED502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9688" y="-9150"/>
            <a:ext cx="3262312" cy="5886075"/>
          </a:xfrm>
          <a:prstGeom prst="rect">
            <a:avLst/>
          </a:prstGeom>
        </p:spPr>
      </p:pic>
      <p:pic>
        <p:nvPicPr>
          <p:cNvPr id="19" name="Image 1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78A321-F60D-A4FB-C28B-AEE8E84B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963" y="-9151"/>
            <a:ext cx="5498304" cy="5876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34413810-E2EA-8C40-C840-1A7AAA240A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66759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9" name="Image 8" descr="Une image contenant arbre, personne, extérieur&#10;&#10;Description générée automatiquement">
            <a:extLst>
              <a:ext uri="{FF2B5EF4-FFF2-40B4-BE49-F238E27FC236}">
                <a16:creationId xmlns:a16="http://schemas.microsoft.com/office/drawing/2014/main" id="{B7B673E9-0925-4C30-D0F3-C513BB89C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3257" cy="5876925"/>
          </a:xfrm>
          <a:prstGeom prst="rect">
            <a:avLst/>
          </a:prstGeom>
        </p:spPr>
      </p:pic>
      <p:pic>
        <p:nvPicPr>
          <p:cNvPr id="12" name="Image 11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481C53-8E26-E6C1-EE98-98C2D4496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137" y="0"/>
            <a:ext cx="6076863" cy="5876925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7FF6E88C-CDD0-0DCC-4C5D-B6882BBE9F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057546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6A256AF-F673-B00F-02D0-AB1A9C9C6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8"/>
            <a:ext cx="3035299" cy="5886073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9361D16-9979-33DB-CAA4-7235678CC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093029" y="-9374"/>
            <a:ext cx="5098971" cy="588629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BE13D89-A1DE-36EB-BDF9-EB4F7A5587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6841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74501E9E-0535-D912-913C-193B26A434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3E20222-9EC3-B2A1-408F-504E649685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10803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71D2A35-D9D3-956D-E3B2-F7F9CD1E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14"/>
            <a:ext cx="3035300" cy="5876911"/>
          </a:xfrm>
          <a:prstGeom prst="rect">
            <a:avLst/>
          </a:prstGeom>
        </p:spPr>
      </p:pic>
      <p:pic>
        <p:nvPicPr>
          <p:cNvPr id="17" name="Image 16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122341-9EBD-0700-48ED-D28F6A84E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136" y="-9358"/>
            <a:ext cx="4137864" cy="5886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797273-051E-9C69-A5C7-D6049A287E6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32FB9CDC-55C3-FD61-0D8E-5D97374AD3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998921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4" name="Image 3" descr="Une image contenant personne, intérieur, homme, table&#10;&#10;Description générée automatiquement">
            <a:extLst>
              <a:ext uri="{FF2B5EF4-FFF2-40B4-BE49-F238E27FC236}">
                <a16:creationId xmlns:a16="http://schemas.microsoft.com/office/drawing/2014/main" id="{61AB0F85-7CB6-711E-C327-50F66B1B8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5300" cy="5876925"/>
          </a:xfrm>
          <a:prstGeom prst="rect">
            <a:avLst/>
          </a:prstGeom>
        </p:spPr>
      </p:pic>
      <p:pic>
        <p:nvPicPr>
          <p:cNvPr id="8" name="Image 7" descr="Une image contenant personne, homme, sombre, mâle&#10;&#10;Description générée automatiquement">
            <a:extLst>
              <a:ext uri="{FF2B5EF4-FFF2-40B4-BE49-F238E27FC236}">
                <a16:creationId xmlns:a16="http://schemas.microsoft.com/office/drawing/2014/main" id="{8D09CC04-070E-FA95-9956-259CD78465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306" y="172720"/>
            <a:ext cx="7719694" cy="570420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E5ECE328-6449-7605-6BD9-D2B6608788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AEF85209-5E00-237C-F6F7-3551C70EE2A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24BD7158-245C-1FF7-D5DC-E6916CC4743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5049316E-9DF8-08EB-D065-275AD4A33C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28B507DB-393D-0CDA-4BA4-822E6761D3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54C9401-45F8-0591-4CEC-E8F45D4DF0C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6C38B88A-6078-9F70-AA62-5AA947DB0A7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D349F6BE-4FD5-5ACC-53FF-F832AA59EE6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3D3915D-5879-50C2-E98B-C5814FD123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046E858-09CE-63B6-F58E-6A8DAB5D64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5206BF-1A10-C3F8-29AF-05E3709E579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D7C4AD32-23F1-D67D-1C29-BA75A223D20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7A9071A1-C830-6EA7-817A-A5F53D34AA5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2315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59F38E8A-CA06-AD1B-CDA8-9B32638F63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7227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/>
          <a:lstStyle/>
          <a:p>
            <a:r>
              <a:rPr lang="en-US"/>
              <a:t>Click to edit master subtitle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6FE81A3-DCA0-83A8-1732-9B30E2463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80648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 anchor="t"/>
          <a:lstStyle/>
          <a:p>
            <a:r>
              <a:rPr lang="en-US"/>
              <a:t>Click to edit master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06A4B61-FBEA-F0FD-7D8B-14307FCF7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310963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9" y="1484743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8FE5E18-AF66-257C-41BF-7EA78EC8B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9A2F9A94-2E5E-89D5-12C6-25A8F0432A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8635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7" y="-333942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D2FBBAD-5374-D8EF-A60D-E056DBAA90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4F115EB-19CC-B39E-C714-7DCFBF2157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557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038563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258866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34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7112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41E7A487-74E3-4564-A516-173A54E826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5341" y="6261742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10" name="Image 9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F1482C81-C63B-46B2-7B73-E0EC1DB03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6189646"/>
            <a:ext cx="2705573" cy="371353"/>
          </a:xfrm>
          <a:prstGeom prst="rect">
            <a:avLst/>
          </a:prstGeom>
        </p:spPr>
      </p:pic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636170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283657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83040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0401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92264"/>
            <a:ext cx="3740725" cy="52779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2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57622-3E05-653F-D4F3-9169D2160D72}"/>
              </a:ext>
            </a:extLst>
          </p:cNvPr>
          <p:cNvSpPr txBox="1"/>
          <p:nvPr userDrawn="1"/>
        </p:nvSpPr>
        <p:spPr>
          <a:xfrm>
            <a:off x="4162856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66362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220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772CD3A1-F730-2280-26C3-575370A01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1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8" y="1780000"/>
            <a:ext cx="10575925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80841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71707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3554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9173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482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00599" y="1469433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D22E045-CECE-CDBB-76A8-A7CEDCA0D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  <p15:guide id="3" orient="horz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0F36477F-7AB5-DA5F-E9AF-6AF4856305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6189646"/>
            <a:ext cx="2705573" cy="37135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4FCE6101-7B66-4D94-5297-639A2900F4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229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5101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7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D23DC444-F46F-CAE0-17CB-3D176EE0B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43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3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3BDFE4E5-43FE-CA45-4998-836CC99C2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746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5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84B296D7-56EE-F883-3507-B8AB06F58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15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7CB1E9-465B-E849-C694-9B7104141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1460162" cy="5876923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8415094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9" descr="Une image contenant personne, engin&#10;&#10;Description générée automatiquement">
            <a:extLst>
              <a:ext uri="{FF2B5EF4-FFF2-40B4-BE49-F238E27FC236}">
                <a16:creationId xmlns:a16="http://schemas.microsoft.com/office/drawing/2014/main" id="{8B7AB3D6-4C87-80B9-8B59-804E9BCAD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60162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5312918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6">
            <a:extLst>
              <a:ext uri="{FF2B5EF4-FFF2-40B4-BE49-F238E27FC236}">
                <a16:creationId xmlns:a16="http://schemas.microsoft.com/office/drawing/2014/main" id="{BC64A6C3-BB83-68F8-3796-DA871B1A5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-1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876211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190290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980490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938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973FCD4B-9773-6537-F101-92629A793D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6189646"/>
            <a:ext cx="2705573" cy="371353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961B796F-74AA-BC06-39B1-2F62330B77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3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74715" y="1937530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474790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281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71927" y="1937530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67590" y="1937530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5579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2" y="1397000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1200" dirty="0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2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11BB42CB-FF1F-61CC-C44E-912FE3C166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734573" y="1592263"/>
            <a:ext cx="2850854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15A4BE-DEE1-4414-C871-84083D57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296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ADD9D4-0571-A540-D90F-BF0AC0EAC5DC}"/>
              </a:ext>
            </a:extLst>
          </p:cNvPr>
          <p:cNvCxnSpPr>
            <a:cxnSpLocks/>
          </p:cNvCxnSpPr>
          <p:nvPr userDrawn="1"/>
        </p:nvCxnSpPr>
        <p:spPr>
          <a:xfrm>
            <a:off x="4066073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E4EDC8E-06AA-8542-3D11-8C116BD1C5E4}"/>
              </a:ext>
            </a:extLst>
          </p:cNvPr>
          <p:cNvCxnSpPr>
            <a:cxnSpLocks/>
          </p:cNvCxnSpPr>
          <p:nvPr userDrawn="1"/>
        </p:nvCxnSpPr>
        <p:spPr>
          <a:xfrm>
            <a:off x="8129036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52218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70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181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79879" y="2695448"/>
            <a:ext cx="9101540" cy="3677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b="1" spc="-300">
                <a:latin typeface="Tahoma" panose="020B0604030504040204" pitchFamily="34" charset="0"/>
              </a:rPr>
              <a:t>Q&amp;A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88878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8" y="-2456008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F86581D5-E89F-6BB1-0490-951A5E89B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5682" y="6051376"/>
            <a:ext cx="1773488" cy="22571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409797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9393" y="1600243"/>
            <a:ext cx="6867148" cy="36483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6" name="Image 5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0F45E525-2092-DCB3-A3B8-603231AB6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779633"/>
            <a:ext cx="11317287" cy="448610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7FEE60B4-C736-621C-5B42-A2DB15E6B9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3" name="Ellipse 4">
            <a:extLst>
              <a:ext uri="{FF2B5EF4-FFF2-40B4-BE49-F238E27FC236}">
                <a16:creationId xmlns:a16="http://schemas.microsoft.com/office/drawing/2014/main" id="{3D866837-18D0-0CE6-61CB-8DF7ED600D3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8449529-DAAD-1334-B331-83175AEE3CE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6022F8A0-0044-D7CC-0202-509368B05D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CF14F81-9B54-E5B8-659D-F5B761A901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7AF5FC0B-E3FB-673A-DEF2-5BFE7353B83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4BCE902-73B5-039A-938C-470DB67F9CF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173C67A9-3488-D9EA-BBCD-E2FB2E0E2D6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D818A56C-2599-FB24-7A0E-EBFF871CB55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228FBF01-D950-E798-F69D-F9F4E31F00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9DB6AC2D-DCD7-74BC-436C-061FF9DF5D8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01347209-4541-9982-2940-AA6CC57D15D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02BD1495-A2F6-FDE0-6E35-1D946A44A0C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89779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CD3D01A-D13D-1F92-5EF4-5491CF37B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07AE5-58DD-ECAC-F4EE-9C21D11E8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83069-9A8A-F743-9F8E-D6594AD9D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ECA6A77-9FA0-AAB9-5411-F5CFFC2D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1F1A3A6E-29C9-FA86-F840-83F4DFDF31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sz="4000" b="1" dirty="0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814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74713" y="773113"/>
            <a:ext cx="11317287" cy="4492625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B0D2FDF-00E3-D9A2-F92D-6F28B23BCE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170902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4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CA3EC2-94B4-39FD-4B8C-667A0F8EC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95" y="-9145"/>
            <a:ext cx="11467658" cy="5274883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237AA362-4063-51A0-9207-9DE9734915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492167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FC0F34-4B31-09D4-32A3-715359E199B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460163" cy="5265738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FC24BCA3-B330-CCA9-220A-E8A8C8AAB7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CB31A8CA-C6A3-21C4-196D-2B0C126CB73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9">
            <a:extLst>
              <a:ext uri="{FF2B5EF4-FFF2-40B4-BE49-F238E27FC236}">
                <a16:creationId xmlns:a16="http://schemas.microsoft.com/office/drawing/2014/main" id="{34DAD1EA-2640-DC64-FAD1-2DD290BC8CC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32BA46B5-4907-C093-EDEF-98A3F57758F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B5EBCB56-33CB-B6FB-6E3C-746E75AF91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9F030D93-61BD-A5CD-5201-F6786061652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D605D96D-661F-1F43-9474-6BB4629DEA7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465E5CAA-0D16-7239-6AB9-F90337D2D57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41644CE-7167-F380-40F9-3FCE839833FF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50CFC0A7-09B0-7CBA-9C39-602B7D22713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D9AB8867-5B5E-6A9A-E79C-A29D58BE6AE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75F865DB-99C0-9B6A-DA5E-48BB35CE1DC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77F25BC7-46E1-7F60-CCF8-78AFBB1A8A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7917969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9" y="358586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4E9E1323-73A6-45A2-6DD4-ED1C9CFD0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736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_&amp;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F7CA249-617E-4D8B-9A5D-2B53F79A332C}" type="datetime1">
              <a:rPr lang="en-GB" noProof="0" smtClean="0"/>
              <a:t>24/01/2024</a:t>
            </a:fld>
            <a:endParaRPr lang="en-GB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Sopra Steria Corporate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/>
          </a:p>
        </p:txBody>
      </p:sp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15513DE8-4DA1-4B1A-BE67-4F444956655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025504" y="1727941"/>
            <a:ext cx="4445771" cy="44061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err="1"/>
              <a:t>Cliquez</a:t>
            </a:r>
            <a:r>
              <a:rPr lang="en-GB" noProof="0"/>
              <a:t> sur </a:t>
            </a:r>
            <a:r>
              <a:rPr lang="en-GB" noProof="0" err="1"/>
              <a:t>l'icône</a:t>
            </a:r>
            <a:r>
              <a:rPr lang="en-GB" noProof="0"/>
              <a:t> pour </a:t>
            </a:r>
            <a:r>
              <a:rPr lang="en-GB" noProof="0" err="1"/>
              <a:t>ajouter</a:t>
            </a:r>
            <a:r>
              <a:rPr lang="en-GB" noProof="0"/>
              <a:t> </a:t>
            </a:r>
            <a:r>
              <a:rPr lang="en-GB" noProof="0" err="1"/>
              <a:t>une</a:t>
            </a:r>
            <a:r>
              <a:rPr lang="en-GB" noProof="0"/>
              <a:t> image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Colour of texts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12465934" y="0"/>
            <a:ext cx="0" cy="65913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 userDrawn="1"/>
        </p:nvSpPr>
        <p:spPr>
          <a:xfrm>
            <a:off x="12526894" y="-86735"/>
            <a:ext cx="283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To change the image, </a:t>
            </a:r>
          </a:p>
          <a:p>
            <a:r>
              <a:rPr lang="en-GB" sz="1200" noProof="0"/>
              <a:t>delete the current photo </a:t>
            </a:r>
          </a:p>
          <a:p>
            <a:r>
              <a:rPr lang="en-GB" sz="1200" noProof="0"/>
              <a:t>and click on the icon </a:t>
            </a:r>
          </a:p>
          <a:p>
            <a:r>
              <a:rPr lang="en-GB" sz="1200" noProof="0"/>
              <a:t>for the new image from your library.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744980"/>
            <a:ext cx="6138863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 noProof="0"/>
              <a:t>Click to edit 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0397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_Two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8D5C17-D99B-4C47-BAD2-A09B9ABE787C}" type="datetime1">
              <a:rPr lang="en-GB" noProof="0" smtClean="0"/>
              <a:t>24/01/2024</a:t>
            </a:fld>
            <a:endParaRPr lang="en-GB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Sopra Steria Corporate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Colour of texts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1744980"/>
            <a:ext cx="10751504" cy="4389120"/>
          </a:xfrm>
        </p:spPr>
        <p:txBody>
          <a:bodyPr numCol="2" spcCol="216000"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/>
              <a:t>Click to edit 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3"/>
            <a:endParaRPr lang="en-GB" noProof="0"/>
          </a:p>
          <a:p>
            <a:pPr lvl="3"/>
            <a:endParaRPr lang="en-GB" noProof="0"/>
          </a:p>
          <a:p>
            <a:pPr lvl="3"/>
            <a:endParaRPr lang="en-GB" noProof="0"/>
          </a:p>
          <a:p>
            <a:pPr lvl="3"/>
            <a:endParaRPr lang="en-GB" noProof="0"/>
          </a:p>
          <a:p>
            <a:pPr lvl="0"/>
            <a:r>
              <a:rPr lang="en-GB" noProof="0"/>
              <a:t>Click to edit 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3"/>
            <a:endParaRPr lang="en-GB" noProof="0"/>
          </a:p>
          <a:p>
            <a:pPr lvl="3"/>
            <a:endParaRPr lang="en-GB" noProof="0"/>
          </a:p>
          <a:p>
            <a:pPr lvl="3"/>
            <a:endParaRPr lang="en-GB" noProof="0"/>
          </a:p>
          <a:p>
            <a:pPr lvl="0"/>
            <a:r>
              <a:rPr lang="en-GB" noProof="0"/>
              <a:t>Click to edit 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3"/>
            <a:endParaRPr lang="en-GB" noProof="0"/>
          </a:p>
          <a:p>
            <a:pPr lvl="3"/>
            <a:endParaRPr lang="en-GB" noProof="0"/>
          </a:p>
          <a:p>
            <a:pPr lvl="3"/>
            <a:endParaRPr lang="en-GB" noProof="0"/>
          </a:p>
          <a:p>
            <a:pPr lvl="3"/>
            <a:endParaRPr lang="en-GB" noProof="0"/>
          </a:p>
          <a:p>
            <a:pPr lvl="0"/>
            <a:r>
              <a:rPr lang="en-GB" noProof="0"/>
              <a:t>Click to edit 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3"/>
            <a:endParaRPr lang="en-GB" noProof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6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irstSeparato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err="1"/>
              <a:t>Cliquez</a:t>
            </a:r>
            <a:r>
              <a:rPr lang="en-GB" noProof="0"/>
              <a:t> sur </a:t>
            </a:r>
            <a:r>
              <a:rPr lang="en-GB" noProof="0" err="1"/>
              <a:t>l'icône</a:t>
            </a:r>
            <a:r>
              <a:rPr lang="en-GB" noProof="0"/>
              <a:t> pour </a:t>
            </a:r>
            <a:r>
              <a:rPr lang="en-GB" noProof="0" err="1"/>
              <a:t>ajouter</a:t>
            </a:r>
            <a:r>
              <a:rPr lang="en-GB" noProof="0"/>
              <a:t> </a:t>
            </a:r>
            <a:r>
              <a:rPr lang="en-GB" noProof="0" err="1"/>
              <a:t>une</a:t>
            </a:r>
            <a:r>
              <a:rPr lang="en-GB" noProof="0"/>
              <a:t>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</a:t>
            </a:r>
          </a:p>
          <a:p>
            <a:pPr lvl="0"/>
            <a:r>
              <a:rPr lang="en-GB" noProof="0"/>
              <a:t>master title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93785E-6F20-4ECA-884B-E12460C01AF1}" type="datetime1">
              <a:rPr lang="en-GB" noProof="0" smtClean="0"/>
              <a:t>24/01/2024</a:t>
            </a:fld>
            <a:endParaRPr lang="en-GB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Sopra Steria Corporate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</a:t>
            </a:r>
          </a:p>
        </p:txBody>
      </p:sp>
      <p:cxnSp>
        <p:nvCxnSpPr>
          <p:cNvPr id="23" name="Connecteur droit 22"/>
          <p:cNvCxnSpPr/>
          <p:nvPr userDrawn="1"/>
        </p:nvCxnSpPr>
        <p:spPr>
          <a:xfrm>
            <a:off x="12465934" y="10160"/>
            <a:ext cx="0" cy="65659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 userDrawn="1"/>
        </p:nvSpPr>
        <p:spPr>
          <a:xfrm>
            <a:off x="12526894" y="-76575"/>
            <a:ext cx="283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To change the</a:t>
            </a:r>
            <a:r>
              <a:rPr lang="en-GB" sz="1200" baseline="0" noProof="0"/>
              <a:t> image,</a:t>
            </a:r>
            <a:r>
              <a:rPr lang="en-GB" sz="1200" noProof="0"/>
              <a:t> </a:t>
            </a:r>
          </a:p>
          <a:p>
            <a:r>
              <a:rPr lang="en-GB" sz="1200" noProof="0"/>
              <a:t>delete the current photo </a:t>
            </a:r>
          </a:p>
          <a:p>
            <a:r>
              <a:rPr lang="en-GB" sz="1200" noProof="0"/>
              <a:t>and click on the icon </a:t>
            </a:r>
          </a:p>
          <a:p>
            <a:r>
              <a:rPr lang="en-GB" sz="1200" noProof="0"/>
              <a:t>for the new image from your library.</a:t>
            </a: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Colour of number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3629832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_Photo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err="1"/>
              <a:t>Cliquez</a:t>
            </a:r>
            <a:r>
              <a:rPr lang="en-GB" noProof="0"/>
              <a:t> sur </a:t>
            </a:r>
            <a:r>
              <a:rPr lang="en-GB" noProof="0" err="1"/>
              <a:t>l'icône</a:t>
            </a:r>
            <a:r>
              <a:rPr lang="en-GB" noProof="0"/>
              <a:t> pour </a:t>
            </a:r>
            <a:r>
              <a:rPr lang="en-GB" noProof="0" err="1"/>
              <a:t>ajouter</a:t>
            </a:r>
            <a:r>
              <a:rPr lang="en-GB" noProof="0"/>
              <a:t> </a:t>
            </a:r>
            <a:r>
              <a:rPr lang="en-GB" noProof="0" err="1"/>
              <a:t>une</a:t>
            </a:r>
            <a:r>
              <a:rPr lang="en-GB" noProof="0"/>
              <a:t>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6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Colour of text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cxnSp>
        <p:nvCxnSpPr>
          <p:cNvPr id="18" name="Connecteur droit 17"/>
          <p:cNvCxnSpPr/>
          <p:nvPr userDrawn="1"/>
        </p:nvCxnSpPr>
        <p:spPr>
          <a:xfrm>
            <a:off x="12465934" y="10160"/>
            <a:ext cx="0" cy="84899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 userDrawn="1"/>
        </p:nvSpPr>
        <p:spPr>
          <a:xfrm>
            <a:off x="12526894" y="-76575"/>
            <a:ext cx="283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To change the cover image, </a:t>
            </a:r>
          </a:p>
          <a:p>
            <a:r>
              <a:rPr lang="en-GB" sz="1200" noProof="0"/>
              <a:t>delete the current photo </a:t>
            </a:r>
          </a:p>
          <a:p>
            <a:r>
              <a:rPr lang="en-GB" sz="1200" noProof="0"/>
              <a:t>and click on the icon </a:t>
            </a:r>
          </a:p>
          <a:p>
            <a:r>
              <a:rPr lang="en-GB" sz="1200" noProof="0"/>
              <a:t>for the new image from your library.</a:t>
            </a:r>
          </a:p>
          <a:p>
            <a:r>
              <a:rPr lang="en-GB" sz="1200" noProof="0"/>
              <a:t>Be sure to keep the white margin.</a:t>
            </a:r>
          </a:p>
        </p:txBody>
      </p:sp>
    </p:spTree>
    <p:extLst>
      <p:ext uri="{BB962C8B-B14F-4D97-AF65-F5344CB8AC3E}">
        <p14:creationId xmlns:p14="http://schemas.microsoft.com/office/powerpoint/2010/main" val="39868925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2CCE99-8611-4E07-917F-01392B386D7E}" type="datetime1">
              <a:rPr lang="en-GB" smtClean="0"/>
              <a:t>24/01/2024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Sopra Steria – Centro de Servicios Digital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‹Nº›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Couleurs</a:t>
            </a:r>
            <a:r>
              <a:rPr lang="fr-FR" sz="1200" baseline="0"/>
              <a:t> à utiliser pour les textes</a:t>
            </a:r>
            <a:endParaRPr lang="fr-FR" sz="120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09562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835422" y="-3392138"/>
            <a:ext cx="2521159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2" y="1567982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74180" y="156798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03245" y="3173326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2" y="2016540"/>
            <a:ext cx="6677025" cy="178633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94B7C975-0625-EB64-9BD6-6CB19EDA600A}"/>
              </a:ext>
            </a:extLst>
          </p:cNvPr>
          <p:cNvSpPr/>
          <p:nvPr userDrawn="1"/>
        </p:nvSpPr>
        <p:spPr>
          <a:xfrm rot="16200000">
            <a:off x="4835422" y="-694807"/>
            <a:ext cx="2521159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6" name="Connecteur droit 38">
            <a:extLst>
              <a:ext uri="{FF2B5EF4-FFF2-40B4-BE49-F238E27FC236}">
                <a16:creationId xmlns:a16="http://schemas.microsoft.com/office/drawing/2014/main" id="{6813BB53-A53E-B962-F8E0-15AF0A1B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03245" y="5870657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pour une image  24">
            <a:extLst>
              <a:ext uri="{FF2B5EF4-FFF2-40B4-BE49-F238E27FC236}">
                <a16:creationId xmlns:a16="http://schemas.microsoft.com/office/drawing/2014/main" id="{823C2CD1-55FE-DDD9-8271-A6E71B0026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83258" y="4245186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E0CE0BA4-F66A-FC4C-03CB-4B8E5D08E0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2" y="4258838"/>
            <a:ext cx="6677025" cy="123825"/>
          </a:xfrm>
          <a:prstGeom prst="rect">
            <a:avLst/>
          </a:prstGeom>
        </p:spPr>
      </p:pic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079A45B7-9408-9C28-6270-69630B4E17F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0262" y="4700713"/>
            <a:ext cx="6677025" cy="178633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Forme libre 19">
            <a:extLst>
              <a:ext uri="{FF2B5EF4-FFF2-40B4-BE49-F238E27FC236}">
                <a16:creationId xmlns:a16="http://schemas.microsoft.com/office/drawing/2014/main" id="{6272A9F8-3D4B-23BB-10D9-7031E89595F7}"/>
              </a:ext>
            </a:extLst>
          </p:cNvPr>
          <p:cNvSpPr/>
          <p:nvPr userDrawn="1"/>
        </p:nvSpPr>
        <p:spPr>
          <a:xfrm>
            <a:off x="3474180" y="4258838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5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4AA411F-0F0F-E6C8-5C23-E73E5D8F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567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49549D8-672E-B1E1-F269-AC5E12B9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2551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A5CCC8-6C7E-C077-69B0-D4D826DA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43018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AF89E7E-EE9A-9F17-283A-A6C26C4C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93912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7663" y="1251928"/>
            <a:ext cx="3349625" cy="573542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01BF319F-E9EF-904E-993D-D2CC927CCC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5691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547219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D0F4A829-5C9E-465A-129E-7323C93C1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6390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B184E61-B4E8-5D3B-EE33-B9B3F8E7FD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6466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BB4FD66C-FBED-F6E2-EBA7-915C3E1E91B2}"/>
              </a:ext>
            </a:extLst>
          </p:cNvPr>
          <p:cNvPicPr>
            <a:picLocks noChangeAspect="1"/>
          </p:cNvPicPr>
          <p:nvPr userDrawn="1"/>
        </p:nvPicPr>
        <p:blipFill>
          <a:blip r:embed="rId7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D68B070-0886-9B0A-9F44-30F7DDF5A33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127125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– Uso Restringido </a:t>
            </a: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62" r:id="rId11"/>
    <p:sldLayoutId id="2147483851" r:id="rId12"/>
    <p:sldLayoutId id="2147483852" r:id="rId13"/>
    <p:sldLayoutId id="2147483848" r:id="rId14"/>
    <p:sldLayoutId id="2147483805" r:id="rId15"/>
    <p:sldLayoutId id="2147483806" r:id="rId16"/>
    <p:sldLayoutId id="2147483853" r:id="rId17"/>
    <p:sldLayoutId id="2147483807" r:id="rId18"/>
    <p:sldLayoutId id="2147483810" r:id="rId19"/>
    <p:sldLayoutId id="2147483808" r:id="rId20"/>
    <p:sldLayoutId id="2147483847" r:id="rId21"/>
    <p:sldLayoutId id="2147483811" r:id="rId22"/>
    <p:sldLayoutId id="2147483812" r:id="rId23"/>
    <p:sldLayoutId id="2147483813" r:id="rId24"/>
    <p:sldLayoutId id="2147483838" r:id="rId25"/>
    <p:sldLayoutId id="2147483860" r:id="rId26"/>
    <p:sldLayoutId id="2147483831" r:id="rId27"/>
    <p:sldLayoutId id="2147483832" r:id="rId28"/>
    <p:sldLayoutId id="2147483833" r:id="rId29"/>
    <p:sldLayoutId id="2147483837" r:id="rId30"/>
    <p:sldLayoutId id="2147483834" r:id="rId31"/>
    <p:sldLayoutId id="2147483835" r:id="rId32"/>
    <p:sldLayoutId id="2147483836" r:id="rId33"/>
    <p:sldLayoutId id="2147483854" r:id="rId34"/>
    <p:sldLayoutId id="2147483840" r:id="rId35"/>
    <p:sldLayoutId id="2147483841" r:id="rId36"/>
    <p:sldLayoutId id="2147483815" r:id="rId37"/>
    <p:sldLayoutId id="2147483816" r:id="rId38"/>
    <p:sldLayoutId id="2147483817" r:id="rId39"/>
    <p:sldLayoutId id="2147483850" r:id="rId40"/>
    <p:sldLayoutId id="2147483818" r:id="rId41"/>
    <p:sldLayoutId id="2147483857" r:id="rId42"/>
    <p:sldLayoutId id="2147483819" r:id="rId43"/>
    <p:sldLayoutId id="2147483820" r:id="rId44"/>
    <p:sldLayoutId id="2147483821" r:id="rId45"/>
    <p:sldLayoutId id="2147483822" r:id="rId46"/>
    <p:sldLayoutId id="2147483845" r:id="rId47"/>
    <p:sldLayoutId id="2147483823" r:id="rId48"/>
    <p:sldLayoutId id="2147483824" r:id="rId49"/>
    <p:sldLayoutId id="2147483826" r:id="rId50"/>
    <p:sldLayoutId id="2147483859" r:id="rId51"/>
    <p:sldLayoutId id="2147483858" r:id="rId52"/>
    <p:sldLayoutId id="2147483825" r:id="rId53"/>
    <p:sldLayoutId id="2147483828" r:id="rId54"/>
    <p:sldLayoutId id="2147483829" r:id="rId55"/>
    <p:sldLayoutId id="2147483830" r:id="rId56"/>
    <p:sldLayoutId id="2147483849" r:id="rId57"/>
    <p:sldLayoutId id="2147483842" r:id="rId58"/>
    <p:sldLayoutId id="2147483843" r:id="rId59"/>
    <p:sldLayoutId id="2147483855" r:id="rId60"/>
    <p:sldLayoutId id="2147483844" r:id="rId61"/>
    <p:sldLayoutId id="2147483856" r:id="rId62"/>
    <p:sldLayoutId id="2147483861" r:id="rId63"/>
    <p:sldLayoutId id="2147483863" r:id="rId64"/>
    <p:sldLayoutId id="2147483864" r:id="rId65"/>
    <p:sldLayoutId id="2147483865" r:id="rId66"/>
    <p:sldLayoutId id="2147483866" r:id="rId67"/>
    <p:sldLayoutId id="2147483867" r:id="rId68"/>
    <p:sldLayoutId id="2147483868" r:id="rId6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6" pos="7129" userDrawn="1">
          <p15:clr>
            <a:srgbClr val="F26B43"/>
          </p15:clr>
        </p15:guide>
        <p15:guide id="8" orient="horz" pos="1003" userDrawn="1">
          <p15:clr>
            <a:srgbClr val="F26B43"/>
          </p15:clr>
        </p15:guide>
        <p15:guide id="9" orient="horz" pos="368" userDrawn="1">
          <p15:clr>
            <a:srgbClr val="F26B43"/>
          </p15:clr>
        </p15:guide>
        <p15:guide id="10" orient="horz" pos="3770" userDrawn="1">
          <p15:clr>
            <a:srgbClr val="F26B43"/>
          </p15:clr>
        </p15:guide>
        <p15:guide id="11" pos="7219" userDrawn="1">
          <p15:clr>
            <a:srgbClr val="F26B43"/>
          </p15:clr>
        </p15:guide>
        <p15:guide id="12" orient="horz" pos="595" userDrawn="1">
          <p15:clr>
            <a:srgbClr val="F26B43"/>
          </p15:clr>
        </p15:guide>
        <p15:guide id="13" orient="horz" pos="3702" userDrawn="1">
          <p15:clr>
            <a:srgbClr val="F26B43"/>
          </p15:clr>
        </p15:guide>
        <p15:guide id="14" orient="horz" pos="2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6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jpe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microsoft.com/office/2018/10/relationships/comments" Target="../comments/modernComment_1E7_6D3681DE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jpe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10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1.png"/><Relationship Id="rId11" Type="http://schemas.openxmlformats.org/officeDocument/2006/relationships/image" Target="../media/image76.jpeg"/><Relationship Id="rId24" Type="http://schemas.openxmlformats.org/officeDocument/2006/relationships/image" Target="../media/image89.png"/><Relationship Id="rId32" Type="http://schemas.openxmlformats.org/officeDocument/2006/relationships/image" Target="../media/image97.jpeg"/><Relationship Id="rId37" Type="http://schemas.openxmlformats.org/officeDocument/2006/relationships/image" Target="../media/image102.png"/><Relationship Id="rId5" Type="http://schemas.openxmlformats.org/officeDocument/2006/relationships/hyperlink" Target="http://www.enagas.es/cs/Satellite?language=es&amp;pagename=ENAGAS/Page/ENAG_home" TargetMode="External"/><Relationship Id="rId15" Type="http://schemas.openxmlformats.org/officeDocument/2006/relationships/image" Target="../media/image80.jpe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jpe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jpeg"/><Relationship Id="rId27" Type="http://schemas.openxmlformats.org/officeDocument/2006/relationships/image" Target="../media/image92.jpeg"/><Relationship Id="rId30" Type="http://schemas.openxmlformats.org/officeDocument/2006/relationships/image" Target="../media/image95.jpeg"/><Relationship Id="rId35" Type="http://schemas.openxmlformats.org/officeDocument/2006/relationships/image" Target="../media/image100.png"/><Relationship Id="rId8" Type="http://schemas.openxmlformats.org/officeDocument/2006/relationships/image" Target="../media/image73.jpeg"/><Relationship Id="rId3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582BCDCA-1AEE-E0A4-5937-9B808130FD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07403934-BDFC-E340-1AB4-E9CC7AC15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05" y="2517292"/>
            <a:ext cx="7561315" cy="747897"/>
          </a:xfrm>
        </p:spPr>
        <p:txBody>
          <a:bodyPr/>
          <a:lstStyle/>
          <a:p>
            <a:r>
              <a:rPr lang="fr-FR" dirty="0"/>
              <a:t>Clean Code y Solid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66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CCB77B4C-5EA6-89CC-FE3A-5388651705C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/>
          <a:stretch/>
        </p:blipFill>
        <p:spPr>
          <a:xfrm>
            <a:off x="458253" y="1342549"/>
            <a:ext cx="1940915" cy="2006003"/>
          </a:xfr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4E4B1DC-CB35-3FAF-B9CD-A935D020B7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21628" y="3509448"/>
            <a:ext cx="3578767" cy="369332"/>
          </a:xfrm>
        </p:spPr>
        <p:txBody>
          <a:bodyPr/>
          <a:lstStyle/>
          <a:p>
            <a:r>
              <a:rPr lang="en-US" sz="1200"/>
              <a:t>Enrique </a:t>
            </a:r>
            <a:r>
              <a:rPr lang="en-US" sz="1200" err="1"/>
              <a:t>Boronat</a:t>
            </a:r>
            <a:r>
              <a:rPr lang="en-US" sz="1200"/>
              <a:t> Ponce</a:t>
            </a:r>
          </a:p>
          <a:p>
            <a:r>
              <a:rPr lang="en-US" sz="1200"/>
              <a:t>Backend Developer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AB4658-6920-C645-00B3-45E3A73201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58369" y="1790204"/>
            <a:ext cx="6677025" cy="2006003"/>
          </a:xfrm>
        </p:spPr>
        <p:txBody>
          <a:bodyPr>
            <a:normAutofit/>
          </a:bodyPr>
          <a:lstStyle/>
          <a:p>
            <a:pPr lvl="0" algn="just"/>
            <a:r>
              <a:rPr lang="es-ES" sz="1100"/>
              <a:t>Mi nombre es Kike y estudié DAM en el instituto IES </a:t>
            </a:r>
            <a:r>
              <a:rPr lang="es-ES" sz="1100" err="1"/>
              <a:t>Serpis</a:t>
            </a:r>
            <a:r>
              <a:rPr lang="es-ES" sz="1100"/>
              <a:t>. Entré en prácticas en Sopra </a:t>
            </a:r>
            <a:r>
              <a:rPr lang="es-ES" sz="1100" err="1"/>
              <a:t>Steria</a:t>
            </a:r>
            <a:r>
              <a:rPr lang="es-ES" sz="1100"/>
              <a:t> en marzo de 2023 y me contrataron en junio de ese mismo año. La experiencia no podría haber sido mejor. </a:t>
            </a:r>
          </a:p>
          <a:p>
            <a:pPr lvl="0" algn="just"/>
            <a:r>
              <a:rPr lang="es-ES" sz="1100"/>
              <a:t>Del instituto sales con la base, pero en Sopra </a:t>
            </a:r>
            <a:r>
              <a:rPr lang="es-ES" sz="1100" err="1"/>
              <a:t>Steria</a:t>
            </a:r>
            <a:r>
              <a:rPr lang="es-ES" sz="1100"/>
              <a:t> aprendes todo lo demás, desde buenas prácticas en el código hasta las metodologías de trabajo más modernas, utilizando distintos </a:t>
            </a:r>
            <a:r>
              <a:rPr lang="es-ES" sz="1100" err="1"/>
              <a:t>frameworks</a:t>
            </a:r>
            <a:r>
              <a:rPr lang="es-ES" sz="1100"/>
              <a:t> de agile (como scrum o Kanban). </a:t>
            </a:r>
          </a:p>
          <a:p>
            <a:pPr lvl="0" algn="just"/>
            <a:r>
              <a:rPr lang="es-ES" sz="1100"/>
              <a:t>Todo lo aprendido, sumado a la gran variedad de proyectos en los que he podido participar, con tecnologías punteras, me ha ayudado mucho a crecer como profesional, no sólo ganando más experiencia, sino una experiencia de calidad. Y por supuesto, todo ello trabajando con un equipo de profesionales excelente que forman una gran familia, que te hacen sentir parte de ella y te ofrecen su apoyo y experiencia en todo lo que necesites. </a:t>
            </a:r>
          </a:p>
          <a:p>
            <a:pPr lvl="0"/>
            <a:endParaRPr lang="fr-FR" sz="1100"/>
          </a:p>
        </p:txBody>
      </p:sp>
      <p:sp>
        <p:nvSpPr>
          <p:cNvPr id="11" name="Titre 4">
            <a:extLst>
              <a:ext uri="{FF2B5EF4-FFF2-40B4-BE49-F238E27FC236}">
                <a16:creationId xmlns:a16="http://schemas.microsoft.com/office/drawing/2014/main" id="{CA82D3D8-A301-DA05-A4D0-79A1DA8C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5903"/>
            <a:ext cx="7235825" cy="470898"/>
          </a:xfrm>
        </p:spPr>
        <p:txBody>
          <a:bodyPr/>
          <a:lstStyle/>
          <a:p>
            <a:r>
              <a:rPr lang="en-US"/>
              <a:t>Testimonios</a:t>
            </a:r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41B4EC26-3833-35E0-D66E-2B79E991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253" y="4065389"/>
            <a:ext cx="1877541" cy="1991546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06022AAD-D992-7391-E869-2C219003FC39}"/>
              </a:ext>
            </a:extLst>
          </p:cNvPr>
          <p:cNvSpPr txBox="1">
            <a:spLocks/>
          </p:cNvSpPr>
          <p:nvPr/>
        </p:nvSpPr>
        <p:spPr>
          <a:xfrm>
            <a:off x="521628" y="6243545"/>
            <a:ext cx="3578767" cy="3693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  <a:defRPr sz="1600" b="1" i="0" kern="1200">
                <a:solidFill>
                  <a:schemeClr val="accent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Paola Pérez </a:t>
            </a:r>
            <a:r>
              <a:rPr lang="en-US" sz="1200" err="1"/>
              <a:t>Marte</a:t>
            </a:r>
            <a:endParaRPr lang="en-US" sz="1200"/>
          </a:p>
          <a:p>
            <a:r>
              <a:rPr lang="en-US" sz="1200"/>
              <a:t>Backend Developer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D336D88-B494-52DE-3DEA-B0DD8640C922}"/>
              </a:ext>
            </a:extLst>
          </p:cNvPr>
          <p:cNvSpPr txBox="1"/>
          <p:nvPr/>
        </p:nvSpPr>
        <p:spPr>
          <a:xfrm>
            <a:off x="4576983" y="4472566"/>
            <a:ext cx="689375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>
                <a:latin typeface="Tahoma" panose="020B0604030504040204" pitchFamily="34" charset="0"/>
              </a:rPr>
              <a:t>Soy Paola y vengo del instituto </a:t>
            </a:r>
            <a:r>
              <a:rPr lang="es-ES" sz="1100" err="1">
                <a:latin typeface="Tahoma" panose="020B0604030504040204" pitchFamily="34" charset="0"/>
              </a:rPr>
              <a:t>Ceinmark</a:t>
            </a:r>
            <a:r>
              <a:rPr lang="es-ES" sz="1100">
                <a:latin typeface="Tahoma" panose="020B0604030504040204" pitchFamily="34" charset="0"/>
              </a:rPr>
              <a:t> en Santander, donde estudié el ciclo formativo de DAM.</a:t>
            </a:r>
          </a:p>
          <a:p>
            <a:pPr algn="just"/>
            <a:endParaRPr lang="es-ES" sz="1100">
              <a:latin typeface="Tahoma" panose="020B0604030504040204" pitchFamily="34" charset="0"/>
            </a:endParaRPr>
          </a:p>
          <a:p>
            <a:pPr algn="just"/>
            <a:r>
              <a:rPr lang="es-ES" sz="1100">
                <a:latin typeface="Tahoma" panose="020B0604030504040204" pitchFamily="34" charset="0"/>
              </a:rPr>
              <a:t>En la empresa llevo desde junio del 2023, donde fui contratada una vez finalizaron los tres meses de prácticas que realicé junto al equipo del CSD.</a:t>
            </a:r>
          </a:p>
          <a:p>
            <a:pPr algn="just"/>
            <a:endParaRPr lang="es-ES" sz="1100">
              <a:latin typeface="Tahoma" panose="020B0604030504040204" pitchFamily="34" charset="0"/>
            </a:endParaRPr>
          </a:p>
          <a:p>
            <a:pPr algn="just"/>
            <a:r>
              <a:rPr lang="es-ES" sz="1100">
                <a:latin typeface="Tahoma" panose="020B0604030504040204" pitchFamily="34" charset="0"/>
              </a:rPr>
              <a:t>Las prácticas consistieron en una formación que nos preparó para poder entrar en el mundo laboral y poder desarrollar el trabajo en los diferentes proyectos. Durante el proceso recibimos </a:t>
            </a:r>
            <a:r>
              <a:rPr lang="es-ES" sz="1100" err="1">
                <a:latin typeface="Tahoma" panose="020B0604030504040204" pitchFamily="34" charset="0"/>
              </a:rPr>
              <a:t>feedback</a:t>
            </a:r>
            <a:r>
              <a:rPr lang="es-ES" sz="1100">
                <a:latin typeface="Tahoma" panose="020B0604030504040204" pitchFamily="34" charset="0"/>
              </a:rPr>
              <a:t> sobre nuestro desarrollo y orientación siempre que fuera necesario. Cabe destacar el ambiente y la buena acogida por parte de los compañeros, hasta el punto de que algunos se han convertido en amigos más que en compañeros de trabajo.</a:t>
            </a:r>
          </a:p>
        </p:txBody>
      </p:sp>
    </p:spTree>
    <p:extLst>
      <p:ext uri="{BB962C8B-B14F-4D97-AF65-F5344CB8AC3E}">
        <p14:creationId xmlns:p14="http://schemas.microsoft.com/office/powerpoint/2010/main" val="131952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BA44800-AF83-B168-3FB6-D3F7E0AAF5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799251" y="3301877"/>
            <a:ext cx="3786736" cy="214611"/>
          </a:xfrm>
        </p:spPr>
        <p:txBody>
          <a:bodyPr/>
          <a:lstStyle/>
          <a:p>
            <a:r>
              <a:rPr lang="es-ES_tradnl" sz="1400"/>
              <a:t>Responsable del área de formación del CSD</a:t>
            </a:r>
            <a:endParaRPr lang="en-US" sz="140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51755CF-68C6-58D4-453D-ABB557B820E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99251" y="5829020"/>
            <a:ext cx="3370316" cy="214611"/>
          </a:xfrm>
        </p:spPr>
        <p:txBody>
          <a:bodyPr/>
          <a:lstStyle/>
          <a:p>
            <a:r>
              <a:rPr lang="es-ES_tradnl" sz="1400"/>
              <a:t>Responsable de la tribu de QA del CSD</a:t>
            </a:r>
            <a:endParaRPr lang="en-US" sz="140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3BA73A1E-E03A-330C-BC35-B51E8D0945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70430" y="3274718"/>
            <a:ext cx="3388794" cy="451598"/>
          </a:xfrm>
        </p:spPr>
        <p:txBody>
          <a:bodyPr/>
          <a:lstStyle/>
          <a:p>
            <a:r>
              <a:rPr lang="es-ES_tradnl" sz="1400"/>
              <a:t>Responsable de la tribu de nativo del CSD</a:t>
            </a:r>
            <a:endParaRPr lang="en-US" sz="140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DC443720-0671-682B-1B19-92F3CADC3E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03791" y="2210014"/>
            <a:ext cx="1304522" cy="492443"/>
          </a:xfrm>
        </p:spPr>
        <p:txBody>
          <a:bodyPr/>
          <a:lstStyle/>
          <a:p>
            <a:r>
              <a:rPr lang="en-US"/>
              <a:t>Javi </a:t>
            </a:r>
          </a:p>
          <a:p>
            <a:r>
              <a:rPr lang="en-US"/>
              <a:t>Marco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291E07E-333D-0B22-0576-B16B4C3FB7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99251" y="5539251"/>
            <a:ext cx="1956121" cy="246221"/>
          </a:xfrm>
        </p:spPr>
        <p:txBody>
          <a:bodyPr/>
          <a:lstStyle/>
          <a:p>
            <a:r>
              <a:rPr lang="en-US"/>
              <a:t>Paco Barea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1CA14994-A4E4-4ABE-3219-D23F8359011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470430" y="3020412"/>
            <a:ext cx="1378404" cy="246221"/>
          </a:xfrm>
        </p:spPr>
        <p:txBody>
          <a:bodyPr/>
          <a:lstStyle/>
          <a:p>
            <a:r>
              <a:rPr lang="en-US"/>
              <a:t>Javi Galindo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6923087-2697-61CC-C774-6FD3627CDDA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237350" y="1822513"/>
            <a:ext cx="2395626" cy="833433"/>
          </a:xfrm>
        </p:spPr>
        <p:txBody>
          <a:bodyPr>
            <a:normAutofit/>
          </a:bodyPr>
          <a:lstStyle/>
          <a:p>
            <a:r>
              <a:rPr lang="es-ES" sz="1200">
                <a:solidFill>
                  <a:schemeClr val="bg1"/>
                </a:solidFill>
              </a:rPr>
              <a:t>Técnico superior en Desarrollo de Aplicaciones Web.</a:t>
            </a:r>
          </a:p>
          <a:p>
            <a:endParaRPr lang="es-ES" sz="1200">
              <a:solidFill>
                <a:schemeClr val="bg1"/>
              </a:solidFill>
            </a:endParaRPr>
          </a:p>
          <a:p>
            <a:r>
              <a:rPr lang="es-ES" sz="1200">
                <a:solidFill>
                  <a:schemeClr val="bg1"/>
                </a:solidFill>
              </a:rPr>
              <a:t>IES Font de Sant Lluís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CCDA74EF-769F-BDF1-869A-384866ED245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237349" y="4429761"/>
            <a:ext cx="2348638" cy="958636"/>
          </a:xfrm>
        </p:spPr>
        <p:txBody>
          <a:bodyPr>
            <a:normAutofit fontScale="92500"/>
          </a:bodyPr>
          <a:lstStyle/>
          <a:p>
            <a:r>
              <a:rPr lang="es-ES_tradnl" sz="1300">
                <a:solidFill>
                  <a:schemeClr val="bg1"/>
                </a:solidFill>
              </a:rPr>
              <a:t>Técnico superior en Desarrollo de Aplicaciones Multiplataformas.</a:t>
            </a:r>
          </a:p>
          <a:p>
            <a:endParaRPr lang="es-ES_tradnl" sz="1300">
              <a:solidFill>
                <a:schemeClr val="bg1"/>
              </a:solidFill>
            </a:endParaRPr>
          </a:p>
          <a:p>
            <a:r>
              <a:rPr lang="es-ES_tradnl" sz="1300">
                <a:solidFill>
                  <a:schemeClr val="bg1"/>
                </a:solidFill>
              </a:rPr>
              <a:t>FP Cheste</a:t>
            </a:r>
          </a:p>
          <a:p>
            <a:endParaRPr lang="en-US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42610964-6EF8-C6E1-10AB-20298B1098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848834" y="1822513"/>
            <a:ext cx="2876194" cy="958636"/>
          </a:xfrm>
        </p:spPr>
        <p:txBody>
          <a:bodyPr>
            <a:normAutofit/>
          </a:bodyPr>
          <a:lstStyle/>
          <a:p>
            <a:r>
              <a:rPr lang="es-ES" sz="1200">
                <a:solidFill>
                  <a:schemeClr val="bg1"/>
                </a:solidFill>
              </a:rPr>
              <a:t>Técnico superior en Desarrollo de Aplicaciones Web.</a:t>
            </a:r>
          </a:p>
          <a:p>
            <a:endParaRPr lang="es-ES" sz="1200">
              <a:solidFill>
                <a:schemeClr val="bg1"/>
              </a:solidFill>
            </a:endParaRPr>
          </a:p>
          <a:p>
            <a:r>
              <a:rPr lang="es-ES" sz="1200">
                <a:solidFill>
                  <a:schemeClr val="bg1"/>
                </a:solidFill>
              </a:rPr>
              <a:t>IES Font de Sant Lluís</a:t>
            </a:r>
          </a:p>
          <a:p>
            <a:endParaRPr lang="en-US" sz="140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5037116-2677-FC69-9E87-6CA3E73F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Referentes</a:t>
            </a:r>
            <a:r>
              <a:rPr lang="en-US"/>
              <a:t> </a:t>
            </a:r>
            <a:r>
              <a:rPr lang="en-US" err="1"/>
              <a:t>dentro</a:t>
            </a:r>
            <a:r>
              <a:rPr lang="en-US"/>
              <a:t> del CSD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C47FDB9-5FD9-A264-3BD2-6C851C1891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Ex-</a:t>
            </a:r>
            <a:r>
              <a:rPr lang="en-US" err="1"/>
              <a:t>alumnos</a:t>
            </a:r>
            <a:r>
              <a:rPr lang="en-US"/>
              <a:t>/as de Grados </a:t>
            </a:r>
            <a:r>
              <a:rPr lang="en-US" err="1"/>
              <a:t>Superiores</a:t>
            </a:r>
            <a:r>
              <a:rPr lang="en-US"/>
              <a:t> </a:t>
            </a:r>
            <a:r>
              <a:rPr lang="en-US" err="1"/>
              <a:t>Formativos</a:t>
            </a:r>
            <a:endParaRPr lang="en-US"/>
          </a:p>
        </p:txBody>
      </p:sp>
      <p:pic>
        <p:nvPicPr>
          <p:cNvPr id="7" name="Marcador de posición de imagen 6" descr="Hombre con camisa de cuadros&#10;&#10;Descripción generada automáticamente con confianza media">
            <a:extLst>
              <a:ext uri="{FF2B5EF4-FFF2-40B4-BE49-F238E27FC236}">
                <a16:creationId xmlns:a16="http://schemas.microsoft.com/office/drawing/2014/main" id="{8A22BBE5-D415-140B-A1B0-4B34FCD720B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3" name="Marcador de posición de imagen 12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CA61554F-C484-B9E9-A81D-BA1F14675FE6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/>
          <a:srcRect/>
          <a:stretch>
            <a:fillRect/>
          </a:stretch>
        </p:blipFill>
        <p:spPr>
          <a:xfrm>
            <a:off x="1755423" y="3940534"/>
            <a:ext cx="1378405" cy="1378405"/>
          </a:xfrm>
        </p:spPr>
      </p:pic>
      <p:pic>
        <p:nvPicPr>
          <p:cNvPr id="26" name="Marcador de posición de imagen 25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A20AE183-B34F-C400-181C-0784E830D30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/>
          <a:srcRect/>
          <a:stretch>
            <a:fillRect/>
          </a:stretch>
        </p:blipFill>
        <p:spPr>
          <a:xfrm>
            <a:off x="6345735" y="1456104"/>
            <a:ext cx="1378405" cy="1378405"/>
          </a:xfrm>
        </p:spPr>
      </p:pic>
      <p:sp>
        <p:nvSpPr>
          <p:cNvPr id="2" name="Espace réservé du texte 20">
            <a:extLst>
              <a:ext uri="{FF2B5EF4-FFF2-40B4-BE49-F238E27FC236}">
                <a16:creationId xmlns:a16="http://schemas.microsoft.com/office/drawing/2014/main" id="{3C9E9B8B-B4C1-0499-3054-676152085C61}"/>
              </a:ext>
            </a:extLst>
          </p:cNvPr>
          <p:cNvSpPr txBox="1">
            <a:spLocks/>
          </p:cNvSpPr>
          <p:nvPr/>
        </p:nvSpPr>
        <p:spPr>
          <a:xfrm>
            <a:off x="1810119" y="3004722"/>
            <a:ext cx="1956121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  <a:defRPr sz="1600" b="1" i="0" kern="1200">
                <a:solidFill>
                  <a:schemeClr val="bg2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Javi Marco</a:t>
            </a:r>
          </a:p>
        </p:txBody>
      </p:sp>
      <p:pic>
        <p:nvPicPr>
          <p:cNvPr id="3" name="Marcador de posición de imagen 12">
            <a:extLst>
              <a:ext uri="{FF2B5EF4-FFF2-40B4-BE49-F238E27FC236}">
                <a16:creationId xmlns:a16="http://schemas.microsoft.com/office/drawing/2014/main" id="{E0103BE6-B497-604E-83A9-FD6F686D2A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45735" y="3993049"/>
            <a:ext cx="1378404" cy="1447671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4" name="Espace réservé du texte 20">
            <a:extLst>
              <a:ext uri="{FF2B5EF4-FFF2-40B4-BE49-F238E27FC236}">
                <a16:creationId xmlns:a16="http://schemas.microsoft.com/office/drawing/2014/main" id="{1B7F0ACC-5B0C-02F5-DF97-07A64A79EC2B}"/>
              </a:ext>
            </a:extLst>
          </p:cNvPr>
          <p:cNvSpPr txBox="1">
            <a:spLocks/>
          </p:cNvSpPr>
          <p:nvPr/>
        </p:nvSpPr>
        <p:spPr>
          <a:xfrm>
            <a:off x="6466638" y="5545321"/>
            <a:ext cx="1956121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  <a:defRPr sz="1600" b="1" i="0" kern="1200">
                <a:solidFill>
                  <a:schemeClr val="bg2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Sergi</a:t>
            </a:r>
            <a:r>
              <a:rPr lang="en-US"/>
              <a:t> </a:t>
            </a:r>
            <a:r>
              <a:rPr lang="en-US" err="1"/>
              <a:t>Collado</a:t>
            </a:r>
            <a:endParaRPr lang="en-US"/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90EBE47D-380B-5E92-D967-FCDE869A7634}"/>
              </a:ext>
            </a:extLst>
          </p:cNvPr>
          <p:cNvSpPr txBox="1">
            <a:spLocks/>
          </p:cNvSpPr>
          <p:nvPr/>
        </p:nvSpPr>
        <p:spPr>
          <a:xfrm>
            <a:off x="6466638" y="5847125"/>
            <a:ext cx="4026328" cy="2146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None/>
              <a:defRPr sz="1600" b="0" i="0" kern="1200">
                <a:solidFill>
                  <a:schemeClr val="bg2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/>
              <a:t>Responsable Arquitectura y proyectos internos CSD</a:t>
            </a:r>
            <a:endParaRPr lang="en-US" sz="1400"/>
          </a:p>
        </p:txBody>
      </p:sp>
      <p:sp>
        <p:nvSpPr>
          <p:cNvPr id="6" name="Espace réservé du texte 23">
            <a:extLst>
              <a:ext uri="{FF2B5EF4-FFF2-40B4-BE49-F238E27FC236}">
                <a16:creationId xmlns:a16="http://schemas.microsoft.com/office/drawing/2014/main" id="{CE13F51E-FA30-3039-1919-E08C53FB3BAC}"/>
              </a:ext>
            </a:extLst>
          </p:cNvPr>
          <p:cNvSpPr txBox="1">
            <a:spLocks/>
          </p:cNvSpPr>
          <p:nvPr/>
        </p:nvSpPr>
        <p:spPr>
          <a:xfrm>
            <a:off x="7908528" y="4409644"/>
            <a:ext cx="2348638" cy="9586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300">
                <a:solidFill>
                  <a:schemeClr val="bg1"/>
                </a:solidFill>
              </a:rPr>
              <a:t>Técnico superior en Desarrollo de Aplicaciones Informáticas.</a:t>
            </a:r>
          </a:p>
          <a:p>
            <a:endParaRPr lang="es-ES_tradnl" sz="1300">
              <a:solidFill>
                <a:schemeClr val="bg1"/>
              </a:solidFill>
            </a:endParaRPr>
          </a:p>
          <a:p>
            <a:r>
              <a:rPr lang="es-ES_tradnl" sz="1300">
                <a:solidFill>
                  <a:schemeClr val="bg1"/>
                </a:solidFill>
              </a:rPr>
              <a:t>IES Font de Sant Lluís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5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348B92A-4035-91E3-54A5-2FA8716BD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FF9B7A3-70E3-3545-C21C-F9CB38CA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12</a:t>
            </a:fld>
            <a:endParaRPr lang="en-GB" noProof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3DA0DE-BE9E-03C9-AA7A-6124D7612D1A}"/>
              </a:ext>
            </a:extLst>
          </p:cNvPr>
          <p:cNvSpPr txBox="1"/>
          <p:nvPr/>
        </p:nvSpPr>
        <p:spPr>
          <a:xfrm>
            <a:off x="2627586" y="3013501"/>
            <a:ext cx="6936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C00000"/>
                </a:solidFill>
                <a:ea typeface="Tahoma"/>
                <a:cs typeface="Tahoma"/>
              </a:rPr>
              <a:t>Principios Solid</a:t>
            </a:r>
            <a:endParaRPr lang="es-ES" sz="4800" b="1" dirty="0">
              <a:solidFill>
                <a:srgbClr val="C0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222BF2-A05C-91C1-143F-B5751045E5E6}"/>
              </a:ext>
            </a:extLst>
          </p:cNvPr>
          <p:cNvSpPr txBox="1"/>
          <p:nvPr/>
        </p:nvSpPr>
        <p:spPr>
          <a:xfrm>
            <a:off x="2254704" y="2717737"/>
            <a:ext cx="7682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ea typeface="Tahoma"/>
                <a:cs typeface="Tahoma"/>
              </a:rPr>
              <a:t>¿Qué son?</a:t>
            </a:r>
          </a:p>
        </p:txBody>
      </p:sp>
    </p:spTree>
    <p:extLst>
      <p:ext uri="{BB962C8B-B14F-4D97-AF65-F5344CB8AC3E}">
        <p14:creationId xmlns:p14="http://schemas.microsoft.com/office/powerpoint/2010/main" val="355580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13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 err="1">
                <a:ea typeface="Tahoma"/>
                <a:cs typeface="Tahoma"/>
              </a:rPr>
              <a:t>Principios</a:t>
            </a:r>
            <a:r>
              <a:rPr lang="en-US" dirty="0">
                <a:ea typeface="Tahoma"/>
                <a:cs typeface="Tahoma"/>
              </a:rPr>
              <a:t> Solid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2607760"/>
            <a:ext cx="9942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Lo que buscan los principios </a:t>
            </a:r>
            <a:r>
              <a:rPr lang="es-ES_tradnl" b="1" dirty="0" err="1">
                <a:ea typeface="Tahoma"/>
                <a:cs typeface="Tahoma"/>
              </a:rPr>
              <a:t>solid</a:t>
            </a:r>
            <a:r>
              <a:rPr lang="es-ES_tradnl" b="1" dirty="0">
                <a:ea typeface="Tahoma"/>
                <a:cs typeface="Tahoma"/>
              </a:rPr>
              <a:t> son una serie de recomendaciones o indicaciones para dar solución a los </a:t>
            </a:r>
            <a:r>
              <a:rPr lang="es-ES_tradnl" b="1" dirty="0" err="1">
                <a:ea typeface="Tahoma"/>
                <a:cs typeface="Tahoma"/>
              </a:rPr>
              <a:t>code</a:t>
            </a:r>
            <a:r>
              <a:rPr lang="es-ES_tradnl" b="1" dirty="0">
                <a:ea typeface="Tahoma"/>
                <a:cs typeface="Tahoma"/>
              </a:rPr>
              <a:t> </a:t>
            </a:r>
            <a:r>
              <a:rPr lang="es-ES_tradnl" b="1" dirty="0" err="1">
                <a:ea typeface="Tahoma"/>
                <a:cs typeface="Tahoma"/>
              </a:rPr>
              <a:t>smells</a:t>
            </a:r>
            <a:r>
              <a:rPr lang="es-ES_tradnl" b="1" dirty="0">
                <a:ea typeface="Tahoma"/>
                <a:cs typeface="Tahoma"/>
              </a:rPr>
              <a:t> que hemos visto anteriormente. Ya no solo darles solución, sino evitar que aparezcan en la medida de lo posible desde un principio, al fin y al cabo, mejorar la calidad de nuestra aplicación.</a:t>
            </a:r>
          </a:p>
        </p:txBody>
      </p:sp>
    </p:spTree>
    <p:extLst>
      <p:ext uri="{BB962C8B-B14F-4D97-AF65-F5344CB8AC3E}">
        <p14:creationId xmlns:p14="http://schemas.microsoft.com/office/powerpoint/2010/main" val="2465448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14</a:t>
            </a:fld>
            <a:endParaRPr lang="en-GB" noProof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9764B1C-E658-F7D6-4C57-FF28EF02D3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137" y="1744980"/>
            <a:ext cx="9192306" cy="2018756"/>
          </a:xfrm>
        </p:spPr>
        <p:txBody>
          <a:bodyPr vert="horz" lIns="0" tIns="0" rIns="0" bIns="0" numCol="2" spcCol="216000" rtlCol="0" anchor="t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Principio</a:t>
            </a:r>
            <a:r>
              <a:rPr lang="es-ES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de responsabilidad única.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Principio</a:t>
            </a:r>
            <a:r>
              <a:rPr lang="es-ES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abierto-cerrado.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Principio</a:t>
            </a:r>
            <a:r>
              <a:rPr lang="es-ES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de sustitución de </a:t>
            </a:r>
            <a:r>
              <a:rPr lang="es-E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Liskov</a:t>
            </a:r>
            <a:r>
              <a:rPr lang="es-ES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Principio</a:t>
            </a:r>
            <a:r>
              <a:rPr lang="es-ES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de segregación de interfaz.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Principio</a:t>
            </a:r>
            <a:r>
              <a:rPr lang="es-ES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de inversión de dependencia.</a:t>
            </a:r>
          </a:p>
          <a:p>
            <a:pPr marL="0" indent="0">
              <a:buNone/>
            </a:pPr>
            <a:endParaRPr lang="en-US" b="0" dirty="0">
              <a:ea typeface="Tahoma"/>
              <a:cs typeface="Tahoma"/>
            </a:endParaRP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 err="1">
                <a:ea typeface="Tahoma"/>
                <a:cs typeface="Tahoma"/>
              </a:rPr>
              <a:t>Principios</a:t>
            </a:r>
            <a:r>
              <a:rPr lang="en-US" dirty="0">
                <a:ea typeface="Tahoma"/>
                <a:cs typeface="Tahoma"/>
              </a:rPr>
              <a:t> Solid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6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15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de </a:t>
            </a:r>
            <a:r>
              <a:rPr lang="en-US" dirty="0" err="1">
                <a:ea typeface="Tahoma"/>
                <a:cs typeface="Tahoma"/>
              </a:rPr>
              <a:t>responsabilidad</a:t>
            </a:r>
            <a:r>
              <a:rPr lang="en-US" dirty="0">
                <a:ea typeface="Tahoma"/>
                <a:cs typeface="Tahoma"/>
              </a:rPr>
              <a:t> </a:t>
            </a:r>
            <a:r>
              <a:rPr lang="en-US" dirty="0" err="1">
                <a:ea typeface="Tahoma"/>
                <a:cs typeface="Tahoma"/>
              </a:rPr>
              <a:t>única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2112598"/>
            <a:ext cx="27882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El objetivo del principio de responsabilidad única es evitar el acoplamiento y conseguir una buena consistencia, por esto nos indica que una clase o módulo debe de encargarse de un único contexto.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A403C45-622B-D2E0-29BA-278357D2039D}"/>
              </a:ext>
            </a:extLst>
          </p:cNvPr>
          <p:cNvSpPr txBox="1"/>
          <p:nvPr/>
        </p:nvSpPr>
        <p:spPr>
          <a:xfrm>
            <a:off x="4065390" y="2558874"/>
            <a:ext cx="360000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dirty="0" err="1"/>
              <a:t>class</a:t>
            </a:r>
            <a:r>
              <a:rPr lang="es-ES" dirty="0"/>
              <a:t> Producto {</a:t>
            </a:r>
          </a:p>
          <a:p>
            <a:pPr>
              <a:spcBef>
                <a:spcPts val="600"/>
              </a:spcBef>
            </a:pPr>
            <a:r>
              <a:rPr lang="es-ES" dirty="0"/>
              <a:t>  </a:t>
            </a:r>
            <a:r>
              <a:rPr lang="es-ES" dirty="0" err="1"/>
              <a:t>idProducto</a:t>
            </a:r>
            <a:r>
              <a:rPr lang="es-ES" dirty="0"/>
              <a:t>: </a:t>
            </a:r>
            <a:r>
              <a:rPr lang="es-ES" dirty="0" err="1"/>
              <a:t>number</a:t>
            </a:r>
            <a:r>
              <a:rPr lang="es-ES" dirty="0"/>
              <a:t>;</a:t>
            </a:r>
          </a:p>
          <a:p>
            <a:pPr>
              <a:spcBef>
                <a:spcPts val="600"/>
              </a:spcBef>
            </a:pPr>
            <a:r>
              <a:rPr lang="es-ES" dirty="0"/>
              <a:t>  </a:t>
            </a:r>
            <a:r>
              <a:rPr lang="es-ES" dirty="0" err="1"/>
              <a:t>idCliente</a:t>
            </a:r>
            <a:r>
              <a:rPr lang="es-ES" dirty="0"/>
              <a:t>: </a:t>
            </a:r>
            <a:r>
              <a:rPr lang="es-ES" dirty="0" err="1"/>
              <a:t>number</a:t>
            </a:r>
            <a:r>
              <a:rPr lang="es-ES" dirty="0"/>
              <a:t>;</a:t>
            </a:r>
          </a:p>
          <a:p>
            <a:pPr>
              <a:spcBef>
                <a:spcPts val="600"/>
              </a:spcBef>
            </a:pPr>
            <a:r>
              <a:rPr lang="es-ES" dirty="0"/>
              <a:t>  </a:t>
            </a:r>
            <a:r>
              <a:rPr lang="es-ES" dirty="0" err="1"/>
              <a:t>idCompra</a:t>
            </a:r>
            <a:r>
              <a:rPr lang="es-ES" dirty="0"/>
              <a:t>: </a:t>
            </a:r>
            <a:r>
              <a:rPr lang="es-ES" dirty="0" err="1"/>
              <a:t>number</a:t>
            </a:r>
            <a:r>
              <a:rPr lang="es-ES" dirty="0"/>
              <a:t>;</a:t>
            </a:r>
            <a:br>
              <a:rPr lang="es-ES" dirty="0"/>
            </a:br>
            <a:br>
              <a:rPr lang="es-ES" dirty="0"/>
            </a:br>
            <a:r>
              <a:rPr lang="es-ES" dirty="0"/>
              <a:t>  </a:t>
            </a:r>
            <a:r>
              <a:rPr lang="es-ES" dirty="0" err="1"/>
              <a:t>clienteCompraProducto</a:t>
            </a:r>
            <a:r>
              <a:rPr lang="es-ES" dirty="0"/>
              <a:t>();</a:t>
            </a:r>
          </a:p>
          <a:p>
            <a:pPr>
              <a:spcBef>
                <a:spcPts val="600"/>
              </a:spcBef>
            </a:pPr>
            <a:r>
              <a:rPr lang="es-ES" dirty="0"/>
              <a:t>}</a:t>
            </a:r>
          </a:p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42909F-48C4-3F1E-4BB0-558B09C198E7}"/>
              </a:ext>
            </a:extLst>
          </p:cNvPr>
          <p:cNvSpPr txBox="1"/>
          <p:nvPr/>
        </p:nvSpPr>
        <p:spPr>
          <a:xfrm>
            <a:off x="8223409" y="1381629"/>
            <a:ext cx="313759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dirty="0" err="1"/>
              <a:t>class</a:t>
            </a:r>
            <a:r>
              <a:rPr lang="es-ES" dirty="0"/>
              <a:t> Producto {</a:t>
            </a:r>
          </a:p>
          <a:p>
            <a:pPr>
              <a:spcBef>
                <a:spcPts val="600"/>
              </a:spcBef>
            </a:pPr>
            <a:r>
              <a:rPr lang="es-ES" dirty="0"/>
              <a:t>  </a:t>
            </a:r>
            <a:r>
              <a:rPr lang="es-ES" dirty="0" err="1"/>
              <a:t>idProducto</a:t>
            </a:r>
            <a:r>
              <a:rPr lang="es-ES" dirty="0"/>
              <a:t>: </a:t>
            </a:r>
            <a:r>
              <a:rPr lang="es-ES" dirty="0" err="1"/>
              <a:t>number</a:t>
            </a:r>
            <a:r>
              <a:rPr lang="es-ES" dirty="0"/>
              <a:t>;</a:t>
            </a:r>
          </a:p>
          <a:p>
            <a:pPr>
              <a:spcBef>
                <a:spcPts val="600"/>
              </a:spcBef>
            </a:pPr>
            <a:r>
              <a:rPr lang="es-ES" dirty="0"/>
              <a:t>}</a:t>
            </a:r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r>
              <a:rPr lang="es-ES" dirty="0" err="1"/>
              <a:t>class</a:t>
            </a:r>
            <a:r>
              <a:rPr lang="es-ES" dirty="0"/>
              <a:t> Cliente {</a:t>
            </a:r>
          </a:p>
          <a:p>
            <a:pPr>
              <a:spcBef>
                <a:spcPts val="600"/>
              </a:spcBef>
            </a:pPr>
            <a:r>
              <a:rPr lang="es-ES" dirty="0"/>
              <a:t>  </a:t>
            </a:r>
            <a:r>
              <a:rPr lang="es-ES" dirty="0" err="1"/>
              <a:t>idCliente</a:t>
            </a:r>
            <a:r>
              <a:rPr lang="es-ES" dirty="0"/>
              <a:t>: </a:t>
            </a:r>
            <a:r>
              <a:rPr lang="es-ES" dirty="0" err="1"/>
              <a:t>number</a:t>
            </a:r>
            <a:r>
              <a:rPr lang="es-ES" dirty="0"/>
              <a:t>;</a:t>
            </a:r>
          </a:p>
          <a:p>
            <a:pPr>
              <a:spcBef>
                <a:spcPts val="600"/>
              </a:spcBef>
            </a:pPr>
            <a:r>
              <a:rPr lang="es-ES" dirty="0"/>
              <a:t>}</a:t>
            </a:r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r>
              <a:rPr lang="es-ES" dirty="0" err="1"/>
              <a:t>class</a:t>
            </a:r>
            <a:r>
              <a:rPr lang="es-ES" dirty="0"/>
              <a:t> Compra {</a:t>
            </a:r>
          </a:p>
          <a:p>
            <a:pPr>
              <a:spcBef>
                <a:spcPts val="600"/>
              </a:spcBef>
            </a:pPr>
            <a:r>
              <a:rPr lang="es-ES" dirty="0"/>
              <a:t>  </a:t>
            </a:r>
            <a:r>
              <a:rPr lang="es-ES" dirty="0" err="1"/>
              <a:t>idCompra</a:t>
            </a:r>
            <a:r>
              <a:rPr lang="es-ES" dirty="0"/>
              <a:t>: </a:t>
            </a:r>
            <a:r>
              <a:rPr lang="es-ES" dirty="0" err="1"/>
              <a:t>number</a:t>
            </a:r>
            <a:r>
              <a:rPr lang="es-ES" dirty="0"/>
              <a:t>;</a:t>
            </a:r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r>
              <a:rPr lang="es-ES" dirty="0"/>
              <a:t>  comprar();</a:t>
            </a:r>
          </a:p>
          <a:p>
            <a:pPr>
              <a:spcBef>
                <a:spcPts val="600"/>
              </a:spcBef>
            </a:pPr>
            <a:r>
              <a:rPr lang="es-ES" dirty="0"/>
              <a:t>}</a:t>
            </a:r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35073B4A-4A6E-10CE-D772-8BA04D5399F3}"/>
              </a:ext>
            </a:extLst>
          </p:cNvPr>
          <p:cNvSpPr/>
          <p:nvPr/>
        </p:nvSpPr>
        <p:spPr>
          <a:xfrm>
            <a:off x="6933235" y="3323046"/>
            <a:ext cx="1076446" cy="497712"/>
          </a:xfrm>
          <a:prstGeom prst="rightArrow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72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16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de </a:t>
            </a:r>
            <a:r>
              <a:rPr lang="en-US" dirty="0" err="1">
                <a:ea typeface="Tahoma"/>
                <a:cs typeface="Tahoma"/>
              </a:rPr>
              <a:t>responsabilidad</a:t>
            </a:r>
            <a:r>
              <a:rPr lang="en-US" dirty="0">
                <a:ea typeface="Tahoma"/>
                <a:cs typeface="Tahoma"/>
              </a:rPr>
              <a:t> </a:t>
            </a:r>
            <a:r>
              <a:rPr lang="en-US" dirty="0" err="1">
                <a:ea typeface="Tahoma"/>
                <a:cs typeface="Tahoma"/>
              </a:rPr>
              <a:t>única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2112599"/>
            <a:ext cx="99421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ea typeface="Tahoma"/>
                <a:cs typeface="Tahoma"/>
              </a:rPr>
              <a:t>El </a:t>
            </a:r>
            <a:r>
              <a:rPr lang="es-ES_tradnl" b="1" dirty="0" err="1">
                <a:ea typeface="Tahoma"/>
                <a:cs typeface="Tahoma"/>
              </a:rPr>
              <a:t>naming</a:t>
            </a:r>
            <a:r>
              <a:rPr lang="es-ES_tradnl" b="1" dirty="0">
                <a:ea typeface="Tahoma"/>
                <a:cs typeface="Tahoma"/>
              </a:rPr>
              <a:t> a la hora de crear una clase puede dar lugar a que no sepamos  identificar qué contexto le compete.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b="1" dirty="0">
              <a:ea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ea typeface="Tahoma"/>
                <a:cs typeface="Tahoma"/>
              </a:rPr>
              <a:t>Si estás realizando muchas modificaciones o añadiendo demasiado código para adaptar las clases, suele ser otro indicativo de que estamos pasando por alto algo.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b="1" dirty="0">
              <a:ea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ea typeface="Tahoma"/>
                <a:cs typeface="Tahoma"/>
              </a:rPr>
              <a:t>Si existen muchísimas importaciones o dependencias en la clase puede ser otro indicativo que está haciendo demasiadas cosas y es posible que estamos asignándole demasiadas responsabilidades.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b="1" dirty="0">
              <a:ea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ea typeface="Tahoma"/>
                <a:cs typeface="Tahoma"/>
              </a:rPr>
              <a:t>Y del mismo modo, muchas exportaciones o métodos públicos que se necesiten utilizar desde otros puntos.</a:t>
            </a:r>
          </a:p>
        </p:txBody>
      </p:sp>
    </p:spTree>
    <p:extLst>
      <p:ext uri="{BB962C8B-B14F-4D97-AF65-F5344CB8AC3E}">
        <p14:creationId xmlns:p14="http://schemas.microsoft.com/office/powerpoint/2010/main" val="3702812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17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</a:t>
            </a:r>
            <a:r>
              <a:rPr lang="en-US" dirty="0" err="1">
                <a:ea typeface="Tahoma"/>
                <a:cs typeface="Tahoma"/>
              </a:rPr>
              <a:t>abierto-cerrado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1574397"/>
            <a:ext cx="1009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Este principio nos dice que una entidad de software como puede ser una clase, modulo…debe estar ABIERTA para extenderse y CERRADA a la modificación.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2580F4D-7EF2-FCE5-5BE7-018C41121801}"/>
              </a:ext>
            </a:extLst>
          </p:cNvPr>
          <p:cNvSpPr txBox="1"/>
          <p:nvPr/>
        </p:nvSpPr>
        <p:spPr>
          <a:xfrm>
            <a:off x="927610" y="2794644"/>
            <a:ext cx="405610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dirty="0" err="1"/>
              <a:t>showMessage</a:t>
            </a:r>
            <a:r>
              <a:rPr lang="es-ES" dirty="0"/>
              <a:t>(): </a:t>
            </a:r>
            <a:r>
              <a:rPr lang="es-ES" dirty="0" err="1"/>
              <a:t>void</a:t>
            </a:r>
            <a:r>
              <a:rPr lang="es-ES" dirty="0"/>
              <a:t> {</a:t>
            </a:r>
          </a:p>
          <a:p>
            <a:pPr>
              <a:spcBef>
                <a:spcPts val="600"/>
              </a:spcBef>
            </a:pPr>
            <a:r>
              <a:rPr lang="es-ES" dirty="0"/>
              <a:t> </a:t>
            </a:r>
            <a:r>
              <a:rPr lang="es-ES" dirty="0" err="1"/>
              <a:t>print</a:t>
            </a:r>
            <a:r>
              <a:rPr lang="es-ES" dirty="0"/>
              <a:t>(“</a:t>
            </a:r>
            <a:r>
              <a:rPr lang="es-ES" dirty="0" err="1"/>
              <a:t>Bienvenid</a:t>
            </a:r>
            <a:r>
              <a:rPr lang="es-ES" dirty="0"/>
              <a:t>@” + </a:t>
            </a:r>
            <a:r>
              <a:rPr lang="es-ES" dirty="0" err="1"/>
              <a:t>this.username</a:t>
            </a:r>
            <a:r>
              <a:rPr lang="es-ES" dirty="0"/>
              <a:t>)</a:t>
            </a:r>
          </a:p>
          <a:p>
            <a:pPr>
              <a:spcBef>
                <a:spcPts val="600"/>
              </a:spcBef>
            </a:pPr>
            <a:r>
              <a:rPr lang="es-ES" dirty="0"/>
              <a:t>}</a:t>
            </a:r>
          </a:p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1DAF69-4AA0-55E4-CD11-CEB006A00456}"/>
              </a:ext>
            </a:extLst>
          </p:cNvPr>
          <p:cNvSpPr txBox="1"/>
          <p:nvPr/>
        </p:nvSpPr>
        <p:spPr>
          <a:xfrm>
            <a:off x="927610" y="4565973"/>
            <a:ext cx="416421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dirty="0" err="1"/>
              <a:t>showMessage</a:t>
            </a:r>
            <a:r>
              <a:rPr lang="es-ES" dirty="0"/>
              <a:t>(): </a:t>
            </a:r>
            <a:r>
              <a:rPr lang="es-ES" dirty="0" err="1"/>
              <a:t>void</a:t>
            </a:r>
            <a:r>
              <a:rPr lang="es-ES" dirty="0"/>
              <a:t> {</a:t>
            </a:r>
          </a:p>
          <a:p>
            <a:pPr>
              <a:spcBef>
                <a:spcPts val="600"/>
              </a:spcBef>
            </a:pPr>
            <a:r>
              <a:rPr lang="es-ES" dirty="0"/>
              <a:t> </a:t>
            </a:r>
            <a:r>
              <a:rPr lang="es-ES" dirty="0" err="1"/>
              <a:t>print</a:t>
            </a:r>
            <a:r>
              <a:rPr lang="es-ES" dirty="0"/>
              <a:t>(“Hola+ </a:t>
            </a:r>
            <a:r>
              <a:rPr lang="es-ES" dirty="0" err="1"/>
              <a:t>this.username</a:t>
            </a:r>
            <a:r>
              <a:rPr lang="es-ES" dirty="0"/>
              <a:t>)</a:t>
            </a:r>
          </a:p>
          <a:p>
            <a:pPr>
              <a:spcBef>
                <a:spcPts val="600"/>
              </a:spcBef>
            </a:pPr>
            <a:r>
              <a:rPr lang="es-ES" dirty="0"/>
              <a:t>}</a:t>
            </a:r>
          </a:p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3B6D0DED-F56D-EB3E-543C-F2BD40297A1F}"/>
              </a:ext>
            </a:extLst>
          </p:cNvPr>
          <p:cNvSpPr/>
          <p:nvPr/>
        </p:nvSpPr>
        <p:spPr>
          <a:xfrm>
            <a:off x="5393802" y="3781303"/>
            <a:ext cx="1076446" cy="497712"/>
          </a:xfrm>
          <a:prstGeom prst="rightArrow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D990ED-0C75-1C77-C2AF-173F9DCAB734}"/>
              </a:ext>
            </a:extLst>
          </p:cNvPr>
          <p:cNvSpPr txBox="1"/>
          <p:nvPr/>
        </p:nvSpPr>
        <p:spPr>
          <a:xfrm>
            <a:off x="7100182" y="3314578"/>
            <a:ext cx="405610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dirty="0" err="1"/>
              <a:t>showMessage</a:t>
            </a:r>
            <a:r>
              <a:rPr lang="es-ES" dirty="0"/>
              <a:t>(</a:t>
            </a:r>
            <a:r>
              <a:rPr lang="es-ES" dirty="0" err="1"/>
              <a:t>message:string</a:t>
            </a:r>
            <a:r>
              <a:rPr lang="es-ES" dirty="0"/>
              <a:t>): </a:t>
            </a:r>
            <a:r>
              <a:rPr lang="es-ES" dirty="0" err="1"/>
              <a:t>void</a:t>
            </a:r>
            <a:r>
              <a:rPr lang="es-ES" dirty="0"/>
              <a:t> {</a:t>
            </a:r>
          </a:p>
          <a:p>
            <a:pPr>
              <a:spcBef>
                <a:spcPts val="600"/>
              </a:spcBef>
            </a:pPr>
            <a:r>
              <a:rPr lang="es-ES" dirty="0"/>
              <a:t> </a:t>
            </a:r>
            <a:r>
              <a:rPr lang="es-ES" dirty="0" err="1"/>
              <a:t>print</a:t>
            </a:r>
            <a:r>
              <a:rPr lang="es-ES" dirty="0"/>
              <a:t>(</a:t>
            </a:r>
            <a:r>
              <a:rPr lang="es-ES" dirty="0" err="1"/>
              <a:t>message</a:t>
            </a:r>
            <a:r>
              <a:rPr lang="es-ES" dirty="0"/>
              <a:t> + </a:t>
            </a:r>
            <a:r>
              <a:rPr lang="es-ES" dirty="0" err="1"/>
              <a:t>this.username</a:t>
            </a:r>
            <a:r>
              <a:rPr lang="es-ES" dirty="0"/>
              <a:t>)</a:t>
            </a:r>
          </a:p>
          <a:p>
            <a:pPr>
              <a:spcBef>
                <a:spcPts val="600"/>
              </a:spcBef>
            </a:pPr>
            <a:r>
              <a:rPr lang="es-ES" dirty="0"/>
              <a:t>}</a:t>
            </a:r>
          </a:p>
          <a:p>
            <a:pPr>
              <a:spcBef>
                <a:spcPts val="600"/>
              </a:spcBef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717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18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</a:t>
            </a:r>
            <a:r>
              <a:rPr lang="en-US" dirty="0" err="1">
                <a:ea typeface="Tahoma"/>
                <a:cs typeface="Tahoma"/>
              </a:rPr>
              <a:t>abierto-cerrado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2112599"/>
            <a:ext cx="99421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Aplicar el principio de responsabilidad única puede ser una gran solución para aplicar correctamente este principio también.</a:t>
            </a:r>
          </a:p>
          <a:p>
            <a:pPr marL="0" indent="0">
              <a:buNone/>
            </a:pPr>
            <a:endParaRPr lang="es-ES_tradnl" b="1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Si contantemente estamos modificando y adaptando la clase o modulo, puede ser un indicativo que no estás aplicando correctamente el principio abierto-cerrado, recuerda que debemos tener una clase preparada para expandirse y no tanto para modificarse.</a:t>
            </a:r>
          </a:p>
          <a:p>
            <a:pPr marL="0" indent="0">
              <a:buNone/>
            </a:pPr>
            <a:endParaRPr lang="es-ES_tradnl" b="1" dirty="0">
              <a:ea typeface="Tahoma"/>
              <a:cs typeface="Tahoma"/>
            </a:endParaRPr>
          </a:p>
          <a:p>
            <a:pPr marL="0" indent="0">
              <a:buNone/>
            </a:pPr>
            <a:endParaRPr lang="es-ES_tradnl" b="1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5638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19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de </a:t>
            </a:r>
            <a:r>
              <a:rPr lang="en-US" dirty="0" err="1">
                <a:ea typeface="Tahoma"/>
                <a:cs typeface="Tahoma"/>
              </a:rPr>
              <a:t>sustitución</a:t>
            </a:r>
            <a:r>
              <a:rPr lang="en-US" dirty="0">
                <a:ea typeface="Tahoma"/>
                <a:cs typeface="Tahoma"/>
              </a:rPr>
              <a:t> de </a:t>
            </a:r>
            <a:r>
              <a:rPr lang="en-US" dirty="0" err="1">
                <a:ea typeface="Tahoma"/>
                <a:cs typeface="Tahoma"/>
              </a:rPr>
              <a:t>Liskov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2112599"/>
            <a:ext cx="99421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Este principio tiene el nombre de la doctora Barbara </a:t>
            </a:r>
            <a:r>
              <a:rPr lang="es-ES_tradnl" b="1" dirty="0" err="1">
                <a:ea typeface="Tahoma"/>
                <a:cs typeface="Tahoma"/>
              </a:rPr>
              <a:t>Liskov</a:t>
            </a:r>
            <a:r>
              <a:rPr lang="es-ES_tradnl" b="1" dirty="0">
                <a:ea typeface="Tahoma"/>
                <a:cs typeface="Tahoma"/>
              </a:rPr>
              <a:t>, ganadora del premio Turing (similar al nobel de informática, para que nos entendamos), por su contribución en los fundamentos prácticos y teóricos del lenguaje de programación y diseño de sistemas, especialmente relacionados con la abstracción de datos, la tolerancia a fallos y la computación distribuida.</a:t>
            </a:r>
          </a:p>
          <a:p>
            <a:pPr marL="0" indent="0">
              <a:buNone/>
            </a:pPr>
            <a:endParaRPr lang="es-ES_tradnl" b="1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Entrando más en detalle este principio, y siempre teniendo presente el principio de responsabilidad única, nos dice que: teniendo una clase X del subtipo de Y, cualquier instancia de Y debería poder ser sustituida por cualquier instancia de X sin alterar las propiedades del sistema.</a:t>
            </a:r>
          </a:p>
        </p:txBody>
      </p:sp>
    </p:spTree>
    <p:extLst>
      <p:ext uri="{BB962C8B-B14F-4D97-AF65-F5344CB8AC3E}">
        <p14:creationId xmlns:p14="http://schemas.microsoft.com/office/powerpoint/2010/main" val="4352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7674B843-C646-174D-0897-51E3EAE77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4631771" cy="1218795"/>
          </a:xfrm>
        </p:spPr>
        <p:txBody>
          <a:bodyPr/>
          <a:lstStyle/>
          <a:p>
            <a:r>
              <a:rPr lang="fr-FR" err="1"/>
              <a:t>Quienes</a:t>
            </a:r>
            <a:r>
              <a:rPr lang="fr-FR"/>
              <a:t> </a:t>
            </a:r>
            <a:r>
              <a:rPr lang="fr-FR" err="1"/>
              <a:t>somos</a:t>
            </a:r>
            <a:r>
              <a:rPr lang="fr-FR"/>
              <a:t> y </a:t>
            </a:r>
            <a:r>
              <a:rPr lang="fr-FR" err="1"/>
              <a:t>qué</a:t>
            </a:r>
            <a:r>
              <a:rPr lang="fr-FR"/>
              <a:t> </a:t>
            </a:r>
            <a:r>
              <a:rPr lang="fr-FR" err="1"/>
              <a:t>hacemos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42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20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de </a:t>
            </a:r>
            <a:r>
              <a:rPr lang="en-US" dirty="0" err="1">
                <a:ea typeface="Tahoma"/>
                <a:cs typeface="Tahoma"/>
              </a:rPr>
              <a:t>sustitución</a:t>
            </a:r>
            <a:r>
              <a:rPr lang="en-US" dirty="0">
                <a:ea typeface="Tahoma"/>
                <a:cs typeface="Tahoma"/>
              </a:rPr>
              <a:t> de </a:t>
            </a:r>
            <a:r>
              <a:rPr lang="en-US" dirty="0" err="1">
                <a:ea typeface="Tahoma"/>
                <a:cs typeface="Tahoma"/>
              </a:rPr>
              <a:t>Liskov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617537" y="1297806"/>
            <a:ext cx="99421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Vamos a ver un ejemplo, partimos de una clase abstracta </a:t>
            </a:r>
            <a:r>
              <a:rPr lang="es-ES_tradnl" b="1" dirty="0" err="1">
                <a:ea typeface="Tahoma"/>
                <a:cs typeface="Tahoma"/>
              </a:rPr>
              <a:t>Fruit</a:t>
            </a:r>
            <a:r>
              <a:rPr lang="es-ES_tradnl" b="1" dirty="0">
                <a:ea typeface="Tahoma"/>
                <a:cs typeface="Tahoma"/>
              </a:rPr>
              <a:t> que implementa un método </a:t>
            </a:r>
            <a:r>
              <a:rPr lang="es-ES_tradnl" b="1" dirty="0" err="1">
                <a:ea typeface="Tahoma"/>
                <a:cs typeface="Tahoma"/>
              </a:rPr>
              <a:t>getFlavor</a:t>
            </a:r>
            <a:r>
              <a:rPr lang="es-ES_tradnl" b="1" dirty="0">
                <a:ea typeface="Tahoma"/>
                <a:cs typeface="Tahoma"/>
              </a:rPr>
              <a:t>() y tenemos dos clases Banana y Orange que extienden de la clase </a:t>
            </a:r>
            <a:r>
              <a:rPr lang="es-ES_tradnl" b="1" dirty="0" err="1">
                <a:ea typeface="Tahoma"/>
                <a:cs typeface="Tahoma"/>
              </a:rPr>
              <a:t>Fruit</a:t>
            </a:r>
            <a:r>
              <a:rPr lang="es-ES_tradnl" b="1" dirty="0">
                <a:ea typeface="Tahoma"/>
                <a:cs typeface="Tahoma"/>
              </a:rPr>
              <a:t>.</a:t>
            </a:r>
          </a:p>
          <a:p>
            <a:pPr marL="0" indent="0">
              <a:buNone/>
            </a:pPr>
            <a:endParaRPr lang="es-ES_tradnl" b="1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Al yo instanciar una Banana y Orange, accederé al método de </a:t>
            </a:r>
            <a:r>
              <a:rPr lang="es-ES_tradnl" b="1" dirty="0" err="1">
                <a:ea typeface="Tahoma"/>
                <a:cs typeface="Tahoma"/>
              </a:rPr>
              <a:t>getFlavor</a:t>
            </a:r>
            <a:r>
              <a:rPr lang="es-ES_tradnl" b="1" dirty="0">
                <a:ea typeface="Tahoma"/>
                <a:cs typeface="Tahoma"/>
              </a:rPr>
              <a:t> y cada una de ellas me devolverá el valor correspondiente. De manera que puedo utilizarlo de la siguiente manera: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F5F35EF8-4160-89FF-2716-9A31AD5A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98" y="3429000"/>
            <a:ext cx="4295111" cy="2708564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EB5B22F-6AD9-5EF6-1C98-CA7625D56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71" y="3429000"/>
            <a:ext cx="6333531" cy="22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9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21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de </a:t>
            </a:r>
            <a:r>
              <a:rPr lang="en-US" dirty="0" err="1">
                <a:ea typeface="Tahoma"/>
                <a:cs typeface="Tahoma"/>
              </a:rPr>
              <a:t>segregación</a:t>
            </a:r>
            <a:r>
              <a:rPr lang="en-US" dirty="0">
                <a:ea typeface="Tahoma"/>
                <a:cs typeface="Tahoma"/>
              </a:rPr>
              <a:t> de </a:t>
            </a:r>
            <a:r>
              <a:rPr lang="en-US" dirty="0" err="1">
                <a:ea typeface="Tahoma"/>
                <a:cs typeface="Tahoma"/>
              </a:rPr>
              <a:t>interfaz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2112599"/>
            <a:ext cx="9942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Este principio nos dice que los clientes no deberían verse forzados a depender de interfaces que no utilizan.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BC3E27C-C11C-B371-A1E2-6118191F1ADE}"/>
              </a:ext>
            </a:extLst>
          </p:cNvPr>
          <p:cNvSpPr txBox="1"/>
          <p:nvPr/>
        </p:nvSpPr>
        <p:spPr>
          <a:xfrm>
            <a:off x="2311476" y="3829264"/>
            <a:ext cx="27313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Fruit</a:t>
            </a:r>
            <a:r>
              <a:rPr lang="es-ES" dirty="0"/>
              <a:t> {</a:t>
            </a:r>
            <a:br>
              <a:rPr lang="es-ES" dirty="0"/>
            </a:br>
            <a:r>
              <a:rPr lang="es-ES" dirty="0"/>
              <a:t>  </a:t>
            </a:r>
            <a:r>
              <a:rPr lang="es-ES" dirty="0" err="1"/>
              <a:t>getFlavor</a:t>
            </a:r>
            <a:r>
              <a:rPr lang="es-ES" dirty="0"/>
              <a:t>();</a:t>
            </a:r>
          </a:p>
          <a:p>
            <a:pPr>
              <a:spcBef>
                <a:spcPts val="600"/>
              </a:spcBef>
            </a:pPr>
            <a:r>
              <a:rPr lang="es-ES" dirty="0"/>
              <a:t>  </a:t>
            </a:r>
            <a:r>
              <a:rPr lang="es-ES" dirty="0" err="1"/>
              <a:t>getPips</a:t>
            </a:r>
            <a:r>
              <a:rPr lang="es-ES" dirty="0"/>
              <a:t>();</a:t>
            </a:r>
          </a:p>
          <a:p>
            <a:pPr>
              <a:spcBef>
                <a:spcPts val="600"/>
              </a:spcBef>
            </a:pPr>
            <a:r>
              <a:rPr lang="es-ES" dirty="0"/>
              <a:t>}</a:t>
            </a:r>
          </a:p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F4F107C-67CE-0EA6-76C3-A703A27563EC}"/>
              </a:ext>
            </a:extLst>
          </p:cNvPr>
          <p:cNvSpPr txBox="1"/>
          <p:nvPr/>
        </p:nvSpPr>
        <p:spPr>
          <a:xfrm>
            <a:off x="5846191" y="2847650"/>
            <a:ext cx="3638158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dirty="0" err="1"/>
              <a:t>class</a:t>
            </a:r>
            <a:r>
              <a:rPr lang="es-ES" dirty="0"/>
              <a:t> Orange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Fruit</a:t>
            </a:r>
            <a:r>
              <a:rPr lang="es-ES" dirty="0"/>
              <a:t> {</a:t>
            </a:r>
            <a:br>
              <a:rPr lang="es-ES" dirty="0"/>
            </a:br>
            <a:r>
              <a:rPr lang="es-ES" dirty="0"/>
              <a:t>  </a:t>
            </a:r>
            <a:r>
              <a:rPr lang="es-ES" dirty="0" err="1"/>
              <a:t>getFlavor</a:t>
            </a:r>
            <a:r>
              <a:rPr lang="es-ES" dirty="0"/>
              <a:t>() { </a:t>
            </a:r>
            <a:r>
              <a:rPr lang="es-ES" dirty="0" err="1"/>
              <a:t>return</a:t>
            </a:r>
            <a:r>
              <a:rPr lang="es-ES" dirty="0"/>
              <a:t> ”</a:t>
            </a:r>
            <a:r>
              <a:rPr lang="es-ES" dirty="0" err="1"/>
              <a:t>acid</a:t>
            </a:r>
            <a:r>
              <a:rPr lang="es-ES" dirty="0"/>
              <a:t>” };</a:t>
            </a:r>
          </a:p>
          <a:p>
            <a:pPr>
              <a:spcBef>
                <a:spcPts val="600"/>
              </a:spcBef>
            </a:pPr>
            <a:r>
              <a:rPr lang="es-ES" dirty="0"/>
              <a:t>  </a:t>
            </a:r>
            <a:r>
              <a:rPr lang="es-ES" dirty="0" err="1"/>
              <a:t>getPips</a:t>
            </a:r>
            <a:r>
              <a:rPr lang="es-ES" dirty="0"/>
              <a:t>() { </a:t>
            </a:r>
            <a:r>
              <a:rPr lang="es-ES" dirty="0" err="1"/>
              <a:t>return</a:t>
            </a:r>
            <a:r>
              <a:rPr lang="es-ES" dirty="0"/>
              <a:t> 5 };</a:t>
            </a:r>
          </a:p>
          <a:p>
            <a:pPr>
              <a:spcBef>
                <a:spcPts val="600"/>
              </a:spcBef>
            </a:pPr>
            <a:r>
              <a:rPr lang="es-ES" dirty="0"/>
              <a:t>}</a:t>
            </a:r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r>
              <a:rPr lang="es-ES" dirty="0" err="1"/>
              <a:t>class</a:t>
            </a:r>
            <a:r>
              <a:rPr lang="es-ES" dirty="0"/>
              <a:t> Banana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Fruit</a:t>
            </a:r>
            <a:r>
              <a:rPr lang="es-ES" dirty="0"/>
              <a:t> {</a:t>
            </a:r>
            <a:br>
              <a:rPr lang="es-ES" dirty="0"/>
            </a:br>
            <a:r>
              <a:rPr lang="es-ES" dirty="0"/>
              <a:t>  </a:t>
            </a:r>
            <a:r>
              <a:rPr lang="es-ES" dirty="0" err="1"/>
              <a:t>getFlavor</a:t>
            </a:r>
            <a:r>
              <a:rPr lang="es-ES" dirty="0"/>
              <a:t>() { </a:t>
            </a:r>
            <a:r>
              <a:rPr lang="es-ES" dirty="0" err="1"/>
              <a:t>return</a:t>
            </a:r>
            <a:r>
              <a:rPr lang="es-ES" dirty="0"/>
              <a:t> ”</a:t>
            </a:r>
            <a:r>
              <a:rPr lang="es-ES" dirty="0" err="1"/>
              <a:t>sweet</a:t>
            </a:r>
            <a:r>
              <a:rPr lang="es-ES" dirty="0"/>
              <a:t>” };</a:t>
            </a:r>
          </a:p>
          <a:p>
            <a:pPr>
              <a:spcBef>
                <a:spcPts val="600"/>
              </a:spcBef>
            </a:pPr>
            <a:r>
              <a:rPr lang="es-ES" dirty="0"/>
              <a:t>  </a:t>
            </a:r>
            <a:r>
              <a:rPr lang="es-ES" dirty="0" err="1"/>
              <a:t>getPips</a:t>
            </a:r>
            <a:r>
              <a:rPr lang="es-ES" dirty="0"/>
              <a:t>() { </a:t>
            </a:r>
            <a:r>
              <a:rPr lang="es-ES" dirty="0" err="1"/>
              <a:t>return</a:t>
            </a:r>
            <a:r>
              <a:rPr lang="es-ES" dirty="0"/>
              <a:t> </a:t>
            </a:r>
            <a:r>
              <a:rPr lang="es-ES" dirty="0" err="1"/>
              <a:t>null</a:t>
            </a:r>
            <a:r>
              <a:rPr lang="es-ES" dirty="0"/>
              <a:t> };</a:t>
            </a:r>
          </a:p>
          <a:p>
            <a:pPr>
              <a:spcBef>
                <a:spcPts val="600"/>
              </a:spcBef>
            </a:pPr>
            <a:r>
              <a:rPr lang="es-ES" dirty="0"/>
              <a:t>}</a:t>
            </a:r>
          </a:p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5DD14B30-A43A-694A-3CD4-D090D1135CB4}"/>
              </a:ext>
            </a:extLst>
          </p:cNvPr>
          <p:cNvSpPr/>
          <p:nvPr/>
        </p:nvSpPr>
        <p:spPr>
          <a:xfrm>
            <a:off x="4368039" y="4099071"/>
            <a:ext cx="1076446" cy="497712"/>
          </a:xfrm>
          <a:prstGeom prst="rightArrow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EB4AC4C-8EDA-93C2-F292-7569C6E46970}"/>
              </a:ext>
            </a:extLst>
          </p:cNvPr>
          <p:cNvCxnSpPr/>
          <p:nvPr/>
        </p:nvCxnSpPr>
        <p:spPr>
          <a:xfrm>
            <a:off x="5846191" y="5350598"/>
            <a:ext cx="3168713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253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22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de </a:t>
            </a:r>
            <a:r>
              <a:rPr lang="en-US" dirty="0" err="1">
                <a:ea typeface="Tahoma"/>
                <a:cs typeface="Tahoma"/>
              </a:rPr>
              <a:t>segregación</a:t>
            </a:r>
            <a:r>
              <a:rPr lang="en-US" dirty="0">
                <a:ea typeface="Tahoma"/>
                <a:cs typeface="Tahoma"/>
              </a:rPr>
              <a:t> de </a:t>
            </a:r>
            <a:r>
              <a:rPr lang="en-US" dirty="0" err="1">
                <a:ea typeface="Tahoma"/>
                <a:cs typeface="Tahoma"/>
              </a:rPr>
              <a:t>interfaz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2112599"/>
            <a:ext cx="99421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Es más que probable que si pasamos por alto el principio de responsabilidad única y de sustitución de </a:t>
            </a:r>
            <a:r>
              <a:rPr lang="es-ES_tradnl" b="1" dirty="0" err="1">
                <a:ea typeface="Tahoma"/>
                <a:cs typeface="Tahoma"/>
              </a:rPr>
              <a:t>Liskov</a:t>
            </a:r>
            <a:r>
              <a:rPr lang="es-ES_tradnl" b="1" dirty="0">
                <a:ea typeface="Tahoma"/>
                <a:cs typeface="Tahoma"/>
              </a:rPr>
              <a:t>, también podamos pasar por alto el de segregación de interfaz, ten cuidado.</a:t>
            </a:r>
          </a:p>
          <a:p>
            <a:pPr marL="0" indent="0">
              <a:buNone/>
            </a:pPr>
            <a:endParaRPr lang="es-ES_tradnl" b="1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El identificar tarde estas implementaciones va a convertirse en un </a:t>
            </a:r>
            <a:r>
              <a:rPr lang="es-ES_tradnl" b="1" dirty="0" err="1">
                <a:ea typeface="Tahoma"/>
                <a:cs typeface="Tahoma"/>
              </a:rPr>
              <a:t>refactor</a:t>
            </a:r>
            <a:r>
              <a:rPr lang="es-ES_tradnl" b="1" dirty="0">
                <a:ea typeface="Tahoma"/>
                <a:cs typeface="Tahoma"/>
              </a:rPr>
              <a:t> grande, este principio es relativamente sencillo de identificar y que va a ayudar a que se aplique el principio de responsabilidad única.</a:t>
            </a:r>
          </a:p>
        </p:txBody>
      </p:sp>
    </p:spTree>
    <p:extLst>
      <p:ext uri="{BB962C8B-B14F-4D97-AF65-F5344CB8AC3E}">
        <p14:creationId xmlns:p14="http://schemas.microsoft.com/office/powerpoint/2010/main" val="1781435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23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de </a:t>
            </a:r>
            <a:r>
              <a:rPr lang="en-US" dirty="0" err="1">
                <a:ea typeface="Tahoma"/>
                <a:cs typeface="Tahoma"/>
              </a:rPr>
              <a:t>inversión</a:t>
            </a:r>
            <a:r>
              <a:rPr lang="en-US" dirty="0">
                <a:ea typeface="Tahoma"/>
                <a:cs typeface="Tahoma"/>
              </a:rPr>
              <a:t> de </a:t>
            </a:r>
            <a:r>
              <a:rPr lang="en-US" dirty="0" err="1">
                <a:ea typeface="Tahoma"/>
                <a:cs typeface="Tahoma"/>
              </a:rPr>
              <a:t>dependencias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2112599"/>
            <a:ext cx="9942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Este principio es algo más largo o complejo o de explicar. Dispone de varios puntos a tratar y que vamos a explicar paso a paso:</a:t>
            </a:r>
          </a:p>
          <a:p>
            <a:pPr marL="0" indent="0">
              <a:buNone/>
            </a:pPr>
            <a:endParaRPr lang="es-ES_tradnl" b="1" dirty="0">
              <a:ea typeface="Tahoma"/>
              <a:cs typeface="Tahoma"/>
            </a:endParaRPr>
          </a:p>
          <a:p>
            <a:pPr marL="0" indent="0">
              <a:buNone/>
            </a:pPr>
            <a:endParaRPr lang="es-ES_tradnl" b="1" dirty="0">
              <a:ea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ea typeface="Tahoma"/>
                <a:cs typeface="Tahoma"/>
              </a:rPr>
              <a:t>Los módulos de alto nivel no deberían de depender de módulos de bajo nivel.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ea typeface="Tahoma"/>
                <a:cs typeface="Tahoma"/>
              </a:rPr>
              <a:t>Unos y otros deben depender de abstracciones.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ea typeface="Tahoma"/>
                <a:cs typeface="Tahoma"/>
              </a:rPr>
              <a:t>Las abstracciones no deberían depender de detalles.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1" dirty="0">
                <a:ea typeface="Tahoma"/>
                <a:cs typeface="Tahoma"/>
              </a:rPr>
              <a:t>Los detalles deberían depender de abstracciones.</a:t>
            </a:r>
          </a:p>
        </p:txBody>
      </p:sp>
    </p:spTree>
    <p:extLst>
      <p:ext uri="{BB962C8B-B14F-4D97-AF65-F5344CB8AC3E}">
        <p14:creationId xmlns:p14="http://schemas.microsoft.com/office/powerpoint/2010/main" val="90167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24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de </a:t>
            </a:r>
            <a:r>
              <a:rPr lang="en-US" dirty="0" err="1">
                <a:ea typeface="Tahoma"/>
                <a:cs typeface="Tahoma"/>
              </a:rPr>
              <a:t>inversión</a:t>
            </a:r>
            <a:r>
              <a:rPr lang="en-US" dirty="0">
                <a:ea typeface="Tahoma"/>
                <a:cs typeface="Tahoma"/>
              </a:rPr>
              <a:t> de </a:t>
            </a:r>
            <a:r>
              <a:rPr lang="en-US" dirty="0" err="1">
                <a:ea typeface="Tahoma"/>
                <a:cs typeface="Tahoma"/>
              </a:rPr>
              <a:t>dependencias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2112599"/>
            <a:ext cx="9942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Si nos centramos primero en la parte de módulos de alto y bajo nivel, vamos a traducirlo de manera que hay elementos más importantes y otros menos importantes. </a:t>
            </a:r>
          </a:p>
          <a:p>
            <a:pPr marL="0" indent="0">
              <a:buNone/>
            </a:pPr>
            <a:endParaRPr lang="es-ES_tradnl" b="1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Si tenemos totalmente </a:t>
            </a:r>
            <a:r>
              <a:rPr lang="es-ES_tradnl" b="1" dirty="0" err="1">
                <a:ea typeface="Tahoma"/>
                <a:cs typeface="Tahoma"/>
              </a:rPr>
              <a:t>abstraidas</a:t>
            </a:r>
            <a:r>
              <a:rPr lang="es-ES_tradnl" b="1" dirty="0">
                <a:ea typeface="Tahoma"/>
                <a:cs typeface="Tahoma"/>
              </a:rPr>
              <a:t> las dependencias podemos realizar cambios de manera relativamente sencilla. Por ejemplo, que se opte por cambiar de una aplicación </a:t>
            </a:r>
            <a:r>
              <a:rPr lang="es-ES_tradnl" b="1" dirty="0" err="1">
                <a:ea typeface="Tahoma"/>
                <a:cs typeface="Tahoma"/>
              </a:rPr>
              <a:t>front</a:t>
            </a:r>
            <a:r>
              <a:rPr lang="es-ES_tradnl" b="1" dirty="0">
                <a:ea typeface="Tahoma"/>
                <a:cs typeface="Tahoma"/>
              </a:rPr>
              <a:t> en </a:t>
            </a:r>
            <a:r>
              <a:rPr lang="es-ES_tradnl" b="1" dirty="0" err="1">
                <a:ea typeface="Tahoma"/>
                <a:cs typeface="Tahoma"/>
              </a:rPr>
              <a:t>react</a:t>
            </a:r>
            <a:r>
              <a:rPr lang="es-ES_tradnl" b="1" dirty="0">
                <a:ea typeface="Tahoma"/>
                <a:cs typeface="Tahoma"/>
              </a:rPr>
              <a:t> a </a:t>
            </a:r>
            <a:r>
              <a:rPr lang="es-ES_tradnl" b="1" dirty="0" err="1">
                <a:ea typeface="Tahoma"/>
                <a:cs typeface="Tahoma"/>
              </a:rPr>
              <a:t>vue</a:t>
            </a:r>
            <a:r>
              <a:rPr lang="es-ES_tradnl" b="1" dirty="0">
                <a:ea typeface="Tahoma"/>
                <a:cs typeface="Tahoma"/>
              </a:rPr>
              <a:t>, no debería afectar a la base de datos ni a la API, por ejemplo.</a:t>
            </a:r>
          </a:p>
        </p:txBody>
      </p:sp>
    </p:spTree>
    <p:extLst>
      <p:ext uri="{BB962C8B-B14F-4D97-AF65-F5344CB8AC3E}">
        <p14:creationId xmlns:p14="http://schemas.microsoft.com/office/powerpoint/2010/main" val="1935131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25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de </a:t>
            </a:r>
            <a:r>
              <a:rPr lang="en-US" dirty="0" err="1">
                <a:ea typeface="Tahoma"/>
                <a:cs typeface="Tahoma"/>
              </a:rPr>
              <a:t>inversión</a:t>
            </a:r>
            <a:r>
              <a:rPr lang="en-US" dirty="0">
                <a:ea typeface="Tahoma"/>
                <a:cs typeface="Tahoma"/>
              </a:rPr>
              <a:t> de </a:t>
            </a:r>
            <a:r>
              <a:rPr lang="en-US" dirty="0" err="1">
                <a:ea typeface="Tahoma"/>
                <a:cs typeface="Tahoma"/>
              </a:rPr>
              <a:t>dependencias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2112599"/>
            <a:ext cx="9942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Si dependemos de abstracciones y no de concreciones ganamos la tolerancia al cambio, que, de ser de otro modo, supondría un acoplamiento en el que una modificación pueda suponer un coste enorme entiempo.</a:t>
            </a:r>
          </a:p>
          <a:p>
            <a:pPr marL="0" indent="0">
              <a:buNone/>
            </a:pPr>
            <a:endParaRPr lang="es-ES_tradnl" b="1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De esta manera podemos mantener cosas que no deberían de cambiar en una entidad abstracta y solamente implementar los cambios en las entidades concretas.</a:t>
            </a:r>
          </a:p>
        </p:txBody>
      </p:sp>
    </p:spTree>
    <p:extLst>
      <p:ext uri="{BB962C8B-B14F-4D97-AF65-F5344CB8AC3E}">
        <p14:creationId xmlns:p14="http://schemas.microsoft.com/office/powerpoint/2010/main" val="648137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26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de </a:t>
            </a:r>
            <a:r>
              <a:rPr lang="en-US" dirty="0" err="1">
                <a:ea typeface="Tahoma"/>
                <a:cs typeface="Tahoma"/>
              </a:rPr>
              <a:t>inversión</a:t>
            </a:r>
            <a:r>
              <a:rPr lang="en-US" dirty="0">
                <a:ea typeface="Tahoma"/>
                <a:cs typeface="Tahoma"/>
              </a:rPr>
              <a:t> de </a:t>
            </a:r>
            <a:r>
              <a:rPr lang="en-US" dirty="0" err="1">
                <a:ea typeface="Tahoma"/>
                <a:cs typeface="Tahoma"/>
              </a:rPr>
              <a:t>dependencias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612457" y="1435899"/>
            <a:ext cx="99421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Para aplicar esto en nuestras entidades podemos utilizar la inyección de dependencias. Hablamos de dependencia cuando una entidad requiere de otra para poder funcionar.</a:t>
            </a:r>
          </a:p>
          <a:p>
            <a:pPr marL="0" indent="0">
              <a:buNone/>
            </a:pPr>
            <a:endParaRPr lang="es-ES_tradnl" b="1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Vamos a ver un ejemplo: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8AAE3634-9964-6165-47D2-9E35490E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96" y="3030438"/>
            <a:ext cx="4602797" cy="2971311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17EC77CC-2055-1C8B-79CA-4BAEA1C9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33" y="3030438"/>
            <a:ext cx="5321302" cy="2778902"/>
          </a:xfrm>
          <a:prstGeom prst="rect">
            <a:avLst/>
          </a:prstGeom>
        </p:spPr>
      </p:pic>
      <p:sp>
        <p:nvSpPr>
          <p:cNvPr id="8" name="Flecha derecha 7">
            <a:extLst>
              <a:ext uri="{FF2B5EF4-FFF2-40B4-BE49-F238E27FC236}">
                <a16:creationId xmlns:a16="http://schemas.microsoft.com/office/drawing/2014/main" id="{69AA0369-459A-940B-3D4A-1AAE8AED2519}"/>
              </a:ext>
            </a:extLst>
          </p:cNvPr>
          <p:cNvSpPr/>
          <p:nvPr/>
        </p:nvSpPr>
        <p:spPr>
          <a:xfrm>
            <a:off x="5583538" y="4419889"/>
            <a:ext cx="511350" cy="289271"/>
          </a:xfrm>
          <a:prstGeom prst="rightArrow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58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30705-810B-34BE-7FA3-2CD4DDB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Sopra Steria Corporate Presentation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A87C9E-99B7-52CB-C445-98C85A7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noProof="0" smtClean="0"/>
              <a:pPr>
                <a:spcAft>
                  <a:spcPts val="600"/>
                </a:spcAft>
              </a:pPr>
              <a:t>27</a:t>
            </a:fld>
            <a:endParaRPr lang="en-GB" noProof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25DB1426-B757-3DFB-142A-73C2D9D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Principio de </a:t>
            </a:r>
            <a:r>
              <a:rPr lang="en-US" dirty="0" err="1">
                <a:ea typeface="Tahoma"/>
                <a:cs typeface="Tahoma"/>
              </a:rPr>
              <a:t>inversión</a:t>
            </a:r>
            <a:r>
              <a:rPr lang="en-US" dirty="0">
                <a:ea typeface="Tahoma"/>
                <a:cs typeface="Tahoma"/>
              </a:rPr>
              <a:t> de </a:t>
            </a:r>
            <a:r>
              <a:rPr lang="en-US" dirty="0" err="1">
                <a:ea typeface="Tahoma"/>
                <a:cs typeface="Tahoma"/>
              </a:rPr>
              <a:t>dependencias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66825CC-8BFB-89AC-1147-56E7FD14DC6F}"/>
              </a:ext>
            </a:extLst>
          </p:cNvPr>
          <p:cNvSpPr txBox="1"/>
          <p:nvPr/>
        </p:nvSpPr>
        <p:spPr>
          <a:xfrm>
            <a:off x="719137" y="4889668"/>
            <a:ext cx="9942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_tradnl" b="1" dirty="0">
                <a:ea typeface="Tahoma"/>
                <a:cs typeface="Tahoma"/>
              </a:rPr>
              <a:t>De esta manera nos abstraemos de lo que pueda necesitar en este caso el servicio, ya que no lo instanciamos sino que se inyecta la instancia en el constructor y por tanto es indiferente que dependencias tenga o no ese servicio. Además, el constructor nos va a identificar esa clase como dependencia.</a:t>
            </a: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790DB6E4-BC13-D4EB-5E91-6C1C7E38C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657444"/>
            <a:ext cx="4602797" cy="2971311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940A3BA4-0E41-3477-5110-AA19D48A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374" y="1657444"/>
            <a:ext cx="5321302" cy="2778902"/>
          </a:xfrm>
          <a:prstGeom prst="rect">
            <a:avLst/>
          </a:prstGeom>
        </p:spPr>
      </p:pic>
      <p:sp>
        <p:nvSpPr>
          <p:cNvPr id="10" name="Flecha derecha 9">
            <a:extLst>
              <a:ext uri="{FF2B5EF4-FFF2-40B4-BE49-F238E27FC236}">
                <a16:creationId xmlns:a16="http://schemas.microsoft.com/office/drawing/2014/main" id="{D41DA420-CC12-F02D-34D7-041521D9E56F}"/>
              </a:ext>
            </a:extLst>
          </p:cNvPr>
          <p:cNvSpPr/>
          <p:nvPr/>
        </p:nvSpPr>
        <p:spPr>
          <a:xfrm>
            <a:off x="5619779" y="3046895"/>
            <a:ext cx="511350" cy="289271"/>
          </a:xfrm>
          <a:prstGeom prst="rightArrow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749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FB14750-97BE-45A0-EFB3-772004CE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637"/>
            <a:ext cx="6094800" cy="3428325"/>
          </a:xfrm>
          <a:prstGeom prst="rect">
            <a:avLst/>
          </a:prstGeom>
          <a:noFill/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63DA0DE-BE9E-03C9-AA7A-6124D7612D1A}"/>
              </a:ext>
            </a:extLst>
          </p:cNvPr>
          <p:cNvSpPr txBox="1"/>
          <p:nvPr/>
        </p:nvSpPr>
        <p:spPr>
          <a:xfrm>
            <a:off x="6656049" y="2710021"/>
            <a:ext cx="5404146" cy="16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44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Vamos</a:t>
            </a:r>
            <a:r>
              <a:rPr lang="en-GB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GB" sz="44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practicar</a:t>
            </a:r>
            <a:endParaRPr lang="en-GB" sz="44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348B92A-4035-91E3-54A5-2FA8716BD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 vert="horz" lIns="0" tIns="0" rIns="0" bIns="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b="0" kern="1200">
                <a:latin typeface="+mn-lt"/>
                <a:ea typeface="+mn-ea"/>
                <a:cs typeface="+mn-cs"/>
              </a:rPr>
              <a:t>Sopra Steria Corporate Presentation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FF9B7A3-70E3-3545-C21C-F9CB38CA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137" y="6337302"/>
            <a:ext cx="360000" cy="252000"/>
          </a:xfrm>
        </p:spPr>
        <p:txBody>
          <a:bodyPr vert="horz" lIns="0" tIns="0" rIns="0" bIns="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975A587B-5814-4D9B-9598-FE9CB954CB01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148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1473200" cy="5417345"/>
          </a:xfrm>
        </p:spPr>
      </p:pic>
      <p:sp>
        <p:nvSpPr>
          <p:cNvPr id="6" name="Titre 2"/>
          <p:cNvSpPr>
            <a:spLocks noGrp="1"/>
          </p:cNvSpPr>
          <p:nvPr>
            <p:ph type="ctrTitle"/>
          </p:nvPr>
        </p:nvSpPr>
        <p:spPr>
          <a:xfrm>
            <a:off x="719555" y="788400"/>
            <a:ext cx="7606759" cy="1629485"/>
          </a:xfrm>
        </p:spPr>
        <p:txBody>
          <a:bodyPr/>
          <a:lstStyle/>
          <a:p>
            <a:r>
              <a:rPr lang="en-GB" noProof="0"/>
              <a:t>The world is how we shape it</a:t>
            </a:r>
            <a:br>
              <a:rPr lang="en-GB" noProof="0"/>
            </a:br>
            <a:endParaRPr lang="en-GB" noProof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776288" y="2417885"/>
            <a:ext cx="5475216" cy="540000"/>
          </a:xfrm>
        </p:spPr>
        <p:txBody>
          <a:bodyPr/>
          <a:lstStyle/>
          <a:p>
            <a:r>
              <a:rPr lang="en-GB" b="1" noProof="0"/>
              <a:t>Gracias 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655EC3A-F952-40ED-8DDA-8CCAEB93F4C1}"/>
              </a:ext>
            </a:extLst>
          </p:cNvPr>
          <p:cNvCxnSpPr>
            <a:cxnSpLocks/>
          </p:cNvCxnSpPr>
          <p:nvPr/>
        </p:nvCxnSpPr>
        <p:spPr>
          <a:xfrm>
            <a:off x="776288" y="214788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3"/>
          <p:cNvSpPr txBox="1">
            <a:spLocks/>
          </p:cNvSpPr>
          <p:nvPr/>
        </p:nvSpPr>
        <p:spPr>
          <a:xfrm>
            <a:off x="884110" y="4337345"/>
            <a:ext cx="2159952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60000"/>
              <a:buFontTx/>
              <a:buNone/>
              <a:defRPr sz="12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40000"/>
              <a:buFont typeface="Arial" panose="020B0604020202020204" pitchFamily="34" charset="0"/>
              <a:buNone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022B"/>
              </a:buClr>
              <a:buSzPct val="60000"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</a:rPr>
              <a:t>Sopra Steria </a:t>
            </a:r>
            <a:r>
              <a:rPr kumimoji="0" lang="en-GB" sz="1200" b="1" i="0" u="none" strike="noStrike" kern="1200" cap="none" spc="0" normalizeH="0" baseline="0" noProof="0" err="1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</a:rPr>
              <a:t>España</a:t>
            </a: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2772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74DBE03-443D-82B1-62AD-F65A38657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81" y="231815"/>
            <a:ext cx="10585450" cy="470898"/>
          </a:xfrm>
        </p:spPr>
        <p:txBody>
          <a:bodyPr/>
          <a:lstStyle/>
          <a:p>
            <a:r>
              <a:rPr lang="es-ES_tradnl"/>
              <a:t>¿Quiénes somos?  </a:t>
            </a:r>
            <a:r>
              <a:rPr lang="es-ES_tradnl">
                <a:solidFill>
                  <a:srgbClr val="C00000"/>
                </a:solidFill>
              </a:rPr>
              <a:t>[</a:t>
            </a:r>
            <a:r>
              <a:rPr lang="es-ES_tradnl" err="1">
                <a:solidFill>
                  <a:srgbClr val="C00000"/>
                </a:solidFill>
              </a:rPr>
              <a:t>Sopra</a:t>
            </a:r>
            <a:r>
              <a:rPr lang="es-ES_tradnl">
                <a:solidFill>
                  <a:srgbClr val="C00000"/>
                </a:solidFill>
              </a:rPr>
              <a:t> </a:t>
            </a:r>
            <a:r>
              <a:rPr lang="es-ES_tradnl" err="1">
                <a:solidFill>
                  <a:srgbClr val="C00000"/>
                </a:solidFill>
              </a:rPr>
              <a:t>Steria</a:t>
            </a:r>
            <a:r>
              <a:rPr lang="es-ES_tradnl">
                <a:solidFill>
                  <a:srgbClr val="C00000"/>
                </a:solidFill>
              </a:rPr>
              <a:t> Grupo]</a:t>
            </a:r>
            <a:endParaRPr lang="es-ES">
              <a:solidFill>
                <a:srgbClr val="C0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2A5EFC-0ECF-C7D6-88E0-2F4A9E314C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7394" y="3821690"/>
            <a:ext cx="10585450" cy="430887"/>
          </a:xfrm>
        </p:spPr>
        <p:txBody>
          <a:bodyPr/>
          <a:lstStyle/>
          <a:p>
            <a:r>
              <a:rPr lang="es-ES_tradnl" sz="2800" b="1">
                <a:solidFill>
                  <a:srgbClr val="C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Sopra Steria</a:t>
            </a:r>
            <a:r>
              <a:rPr lang="es-ES_tradnl" sz="2800" b="1">
                <a:solidFill>
                  <a:srgbClr val="1D1D1D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en España</a:t>
            </a:r>
            <a:endParaRPr lang="es-ES" sz="2800" b="1">
              <a:solidFill>
                <a:srgbClr val="1D1D1D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9">
            <a:extLst>
              <a:ext uri="{FF2B5EF4-FFF2-40B4-BE49-F238E27FC236}">
                <a16:creationId xmlns:a16="http://schemas.microsoft.com/office/drawing/2014/main" id="{D2637642-8AE0-9F8F-6686-88EABBD41E59}"/>
              </a:ext>
            </a:extLst>
          </p:cNvPr>
          <p:cNvGrpSpPr/>
          <p:nvPr/>
        </p:nvGrpSpPr>
        <p:grpSpPr>
          <a:xfrm>
            <a:off x="665711" y="894957"/>
            <a:ext cx="1969734" cy="2131498"/>
            <a:chOff x="616726" y="2917158"/>
            <a:chExt cx="2096457" cy="2753647"/>
          </a:xfrm>
        </p:grpSpPr>
        <p:sp>
          <p:nvSpPr>
            <p:cNvPr id="6" name="Google Shape;2060;p195">
              <a:extLst>
                <a:ext uri="{FF2B5EF4-FFF2-40B4-BE49-F238E27FC236}">
                  <a16:creationId xmlns:a16="http://schemas.microsoft.com/office/drawing/2014/main" id="{DE3F8875-F01E-BD3F-E8A6-9875690E1AC6}"/>
                </a:ext>
              </a:extLst>
            </p:cNvPr>
            <p:cNvSpPr txBox="1"/>
            <p:nvPr/>
          </p:nvSpPr>
          <p:spPr>
            <a:xfrm>
              <a:off x="617458" y="2917158"/>
              <a:ext cx="1402901" cy="506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lang="es-ES" b="1">
                  <a:solidFill>
                    <a:srgbClr val="CF022B"/>
                  </a:solidFill>
                  <a:latin typeface="Tahoma"/>
                  <a:ea typeface="Tahoma"/>
                  <a:cs typeface="Tahoma"/>
                  <a:sym typeface="Tahoma"/>
                </a:rPr>
                <a:t>50</a:t>
              </a:r>
              <a:r>
                <a:rPr kumimoji="0" lang="es-ES" sz="1800" b="1" i="0" u="none" strike="noStrike" kern="1200" cap="none" spc="0" normalizeH="0" baseline="0" noProof="0">
                  <a:ln>
                    <a:noFill/>
                  </a:ln>
                  <a:solidFill>
                    <a:srgbClr val="CF022B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.000</a:t>
              </a: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srgbClr val="CF022B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empleados</a:t>
              </a:r>
              <a:endParaRPr kumimoji="0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Google Shape;2061;p195">
              <a:extLst>
                <a:ext uri="{FF2B5EF4-FFF2-40B4-BE49-F238E27FC236}">
                  <a16:creationId xmlns:a16="http://schemas.microsoft.com/office/drawing/2014/main" id="{3A9E3631-8834-35D0-5EF2-EBD5DAA7599E}"/>
                </a:ext>
              </a:extLst>
            </p:cNvPr>
            <p:cNvSpPr txBox="1"/>
            <p:nvPr/>
          </p:nvSpPr>
          <p:spPr>
            <a:xfrm>
              <a:off x="625215" y="3543024"/>
              <a:ext cx="1690464" cy="539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lang="es" b="1">
                  <a:solidFill>
                    <a:srgbClr val="CF022B"/>
                  </a:solidFill>
                  <a:latin typeface="Tahoma"/>
                  <a:ea typeface="Tahoma"/>
                  <a:cs typeface="Tahoma"/>
                  <a:sym typeface="Tahoma"/>
                </a:rPr>
                <a:t>5.100</a:t>
              </a:r>
              <a:r>
                <a:rPr kumimoji="0" lang="es" sz="1800" b="1" i="0" u="none" strike="noStrike" kern="1200" cap="none" spc="0" normalizeH="0" baseline="0" noProof="0">
                  <a:ln>
                    <a:noFill/>
                  </a:ln>
                  <a:solidFill>
                    <a:srgbClr val="CF022B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 M€ </a:t>
              </a: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CF022B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Tahoma"/>
                <a:buNone/>
                <a:tabLst/>
                <a:defRPr/>
              </a:pPr>
              <a:r>
                <a:rPr lang="es-ES" sz="1000" b="1">
                  <a:latin typeface="Tahoma"/>
                  <a:ea typeface="Tahoma"/>
                  <a:cs typeface="Tahoma"/>
                  <a:sym typeface="Tahoma"/>
                </a:rPr>
                <a:t>ganancias</a:t>
              </a:r>
              <a:r>
                <a:rPr kumimoji="0" lang="es-ES" sz="1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  2022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Google Shape;2062;p195">
              <a:extLst>
                <a:ext uri="{FF2B5EF4-FFF2-40B4-BE49-F238E27FC236}">
                  <a16:creationId xmlns:a16="http://schemas.microsoft.com/office/drawing/2014/main" id="{D0B47520-D63C-4749-5F8E-18EED26B35E8}"/>
                </a:ext>
              </a:extLst>
            </p:cNvPr>
            <p:cNvSpPr txBox="1"/>
            <p:nvPr/>
          </p:nvSpPr>
          <p:spPr>
            <a:xfrm>
              <a:off x="616726" y="4201888"/>
              <a:ext cx="2096457" cy="752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s-ES" sz="1800" b="1" i="0" u="none" strike="noStrike" kern="1200" cap="none" spc="0" normalizeH="0" baseline="0" noProof="0">
                  <a:ln>
                    <a:noFill/>
                  </a:ln>
                  <a:solidFill>
                    <a:srgbClr val="CF022B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En el</a:t>
              </a:r>
              <a:r>
                <a:rPr kumimoji="0" lang="es" sz="1800" b="1" i="0" u="none" strike="noStrike" kern="1200" cap="none" spc="0" normalizeH="0" baseline="0" noProof="0">
                  <a:ln>
                    <a:noFill/>
                  </a:ln>
                  <a:solidFill>
                    <a:srgbClr val="CF022B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 Top 5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F022B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Tahoma"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de las compañías de servicios digitales en Europa</a:t>
              </a:r>
              <a:endParaRPr kumimoji="0" lang="es-ES" sz="10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Google Shape;2063;p195">
              <a:extLst>
                <a:ext uri="{FF2B5EF4-FFF2-40B4-BE49-F238E27FC236}">
                  <a16:creationId xmlns:a16="http://schemas.microsoft.com/office/drawing/2014/main" id="{5897E787-A16F-D567-650B-60CB7E469891}"/>
                </a:ext>
              </a:extLst>
            </p:cNvPr>
            <p:cNvSpPr txBox="1"/>
            <p:nvPr/>
          </p:nvSpPr>
          <p:spPr>
            <a:xfrm>
              <a:off x="616726" y="5074116"/>
              <a:ext cx="1155514" cy="596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lang="es" b="1">
                  <a:solidFill>
                    <a:srgbClr val="CF022B"/>
                  </a:solidFill>
                  <a:latin typeface="Tahoma"/>
                  <a:ea typeface="Tahoma"/>
                  <a:cs typeface="Tahoma"/>
                  <a:sym typeface="Tahoma"/>
                </a:rPr>
                <a:t>30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F022B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Tahoma"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países</a:t>
              </a:r>
              <a:endParaRPr kumimoji="0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cxnSp>
        <p:nvCxnSpPr>
          <p:cNvPr id="10" name="Google Shape;2071;p195">
            <a:extLst>
              <a:ext uri="{FF2B5EF4-FFF2-40B4-BE49-F238E27FC236}">
                <a16:creationId xmlns:a16="http://schemas.microsoft.com/office/drawing/2014/main" id="{B97CA033-F627-867C-65BE-B41D1171E63F}"/>
              </a:ext>
            </a:extLst>
          </p:cNvPr>
          <p:cNvCxnSpPr>
            <a:cxnSpLocks/>
          </p:cNvCxnSpPr>
          <p:nvPr/>
        </p:nvCxnSpPr>
        <p:spPr>
          <a:xfrm>
            <a:off x="13727731" y="4313696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" name="Google Shape;2072;p195">
            <a:extLst>
              <a:ext uri="{FF2B5EF4-FFF2-40B4-BE49-F238E27FC236}">
                <a16:creationId xmlns:a16="http://schemas.microsoft.com/office/drawing/2014/main" id="{DFDC1FFE-A21D-EC59-72AE-A856ACF74A78}"/>
              </a:ext>
            </a:extLst>
          </p:cNvPr>
          <p:cNvCxnSpPr>
            <a:cxnSpLocks/>
          </p:cNvCxnSpPr>
          <p:nvPr/>
        </p:nvCxnSpPr>
        <p:spPr>
          <a:xfrm>
            <a:off x="13727731" y="4313696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2" name="Google Shape;2085;p195">
            <a:extLst>
              <a:ext uri="{FF2B5EF4-FFF2-40B4-BE49-F238E27FC236}">
                <a16:creationId xmlns:a16="http://schemas.microsoft.com/office/drawing/2014/main" id="{707918BE-73CF-E9AC-6F10-4F01F9613608}"/>
              </a:ext>
            </a:extLst>
          </p:cNvPr>
          <p:cNvCxnSpPr>
            <a:cxnSpLocks/>
          </p:cNvCxnSpPr>
          <p:nvPr/>
        </p:nvCxnSpPr>
        <p:spPr>
          <a:xfrm>
            <a:off x="6758863" y="1870400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" name="Google Shape;2086;p195">
            <a:extLst>
              <a:ext uri="{FF2B5EF4-FFF2-40B4-BE49-F238E27FC236}">
                <a16:creationId xmlns:a16="http://schemas.microsoft.com/office/drawing/2014/main" id="{C059E6A7-CB20-62E2-6509-2332AEFECC52}"/>
              </a:ext>
            </a:extLst>
          </p:cNvPr>
          <p:cNvCxnSpPr>
            <a:cxnSpLocks/>
          </p:cNvCxnSpPr>
          <p:nvPr/>
        </p:nvCxnSpPr>
        <p:spPr>
          <a:xfrm>
            <a:off x="6758863" y="1870400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4" name="Group 47">
            <a:extLst>
              <a:ext uri="{FF2B5EF4-FFF2-40B4-BE49-F238E27FC236}">
                <a16:creationId xmlns:a16="http://schemas.microsoft.com/office/drawing/2014/main" id="{1F5B80C1-8CAF-A26B-55ED-D573ADB19AFD}"/>
              </a:ext>
            </a:extLst>
          </p:cNvPr>
          <p:cNvGrpSpPr/>
          <p:nvPr/>
        </p:nvGrpSpPr>
        <p:grpSpPr>
          <a:xfrm>
            <a:off x="2542627" y="1009367"/>
            <a:ext cx="3570037" cy="1969996"/>
            <a:chOff x="1092847" y="2617994"/>
            <a:chExt cx="3799717" cy="2290750"/>
          </a:xfrm>
        </p:grpSpPr>
        <p:grpSp>
          <p:nvGrpSpPr>
            <p:cNvPr id="15" name="Google Shape;2093;p195">
              <a:extLst>
                <a:ext uri="{FF2B5EF4-FFF2-40B4-BE49-F238E27FC236}">
                  <a16:creationId xmlns:a16="http://schemas.microsoft.com/office/drawing/2014/main" id="{B2BA4D84-53C8-DC59-464D-69402C642F92}"/>
                </a:ext>
              </a:extLst>
            </p:cNvPr>
            <p:cNvGrpSpPr/>
            <p:nvPr/>
          </p:nvGrpSpPr>
          <p:grpSpPr>
            <a:xfrm>
              <a:off x="1092847" y="2617994"/>
              <a:ext cx="3799717" cy="2290750"/>
              <a:chOff x="5535389" y="2183601"/>
              <a:chExt cx="4473021" cy="2726891"/>
            </a:xfrm>
          </p:grpSpPr>
          <p:pic>
            <p:nvPicPr>
              <p:cNvPr id="17" name="Google Shape;2094;p195">
                <a:extLst>
                  <a:ext uri="{FF2B5EF4-FFF2-40B4-BE49-F238E27FC236}">
                    <a16:creationId xmlns:a16="http://schemas.microsoft.com/office/drawing/2014/main" id="{CE42B895-56B5-6BCC-6843-F89C0A41F178}"/>
                  </a:ext>
                </a:extLst>
              </p:cNvPr>
              <p:cNvPicPr preferRelativeResize="0"/>
              <p:nvPr/>
            </p:nvPicPr>
            <p:blipFill rotWithShape="1">
              <a:blip r:embed="rId2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173" b="4511"/>
              <a:stretch/>
            </p:blipFill>
            <p:spPr>
              <a:xfrm>
                <a:off x="5535389" y="2183601"/>
                <a:ext cx="4473021" cy="27268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Google Shape;2095;p195">
                <a:extLst>
                  <a:ext uri="{FF2B5EF4-FFF2-40B4-BE49-F238E27FC236}">
                    <a16:creationId xmlns:a16="http://schemas.microsoft.com/office/drawing/2014/main" id="{5B281ADB-9E86-E0C8-54DF-F48730D34695}"/>
                  </a:ext>
                </a:extLst>
              </p:cNvPr>
              <p:cNvSpPr/>
              <p:nvPr/>
            </p:nvSpPr>
            <p:spPr>
              <a:xfrm>
                <a:off x="6038781" y="3775866"/>
                <a:ext cx="54000" cy="5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ahoma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" name="Google Shape;2096;p195">
                <a:extLst>
                  <a:ext uri="{FF2B5EF4-FFF2-40B4-BE49-F238E27FC236}">
                    <a16:creationId xmlns:a16="http://schemas.microsoft.com/office/drawing/2014/main" id="{1BD89B9B-EF36-6528-2FB1-42F842FE2FD5}"/>
                  </a:ext>
                </a:extLst>
              </p:cNvPr>
              <p:cNvSpPr/>
              <p:nvPr/>
            </p:nvSpPr>
            <p:spPr>
              <a:xfrm>
                <a:off x="6585709" y="3651542"/>
                <a:ext cx="54000" cy="5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ahoma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" name="Google Shape;2097;p195">
                <a:extLst>
                  <a:ext uri="{FF2B5EF4-FFF2-40B4-BE49-F238E27FC236}">
                    <a16:creationId xmlns:a16="http://schemas.microsoft.com/office/drawing/2014/main" id="{D5DA5166-7986-EDDA-A43A-5EFE647B555B}"/>
                  </a:ext>
                </a:extLst>
              </p:cNvPr>
              <p:cNvSpPr/>
              <p:nvPr/>
            </p:nvSpPr>
            <p:spPr>
              <a:xfrm>
                <a:off x="6908604" y="4782682"/>
                <a:ext cx="54000" cy="5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ahoma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pic>
          <p:nvPicPr>
            <p:cNvPr id="16" name="Google Shape;2101;p195">
              <a:extLst>
                <a:ext uri="{FF2B5EF4-FFF2-40B4-BE49-F238E27FC236}">
                  <a16:creationId xmlns:a16="http://schemas.microsoft.com/office/drawing/2014/main" id="{304273E1-9921-7118-8D93-005473BD65E0}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67046" y="2977100"/>
              <a:ext cx="1296272" cy="1320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roup 46">
            <a:extLst>
              <a:ext uri="{FF2B5EF4-FFF2-40B4-BE49-F238E27FC236}">
                <a16:creationId xmlns:a16="http://schemas.microsoft.com/office/drawing/2014/main" id="{E8825030-DEAF-E64A-0FBA-C03FCA8D2551}"/>
              </a:ext>
            </a:extLst>
          </p:cNvPr>
          <p:cNvGrpSpPr/>
          <p:nvPr/>
        </p:nvGrpSpPr>
        <p:grpSpPr>
          <a:xfrm>
            <a:off x="680880" y="3167797"/>
            <a:ext cx="10767618" cy="642759"/>
            <a:chOff x="879682" y="5531182"/>
            <a:chExt cx="10754277" cy="776431"/>
          </a:xfrm>
        </p:grpSpPr>
        <p:sp>
          <p:nvSpPr>
            <p:cNvPr id="22" name="Google Shape;2064;p195">
              <a:extLst>
                <a:ext uri="{FF2B5EF4-FFF2-40B4-BE49-F238E27FC236}">
                  <a16:creationId xmlns:a16="http://schemas.microsoft.com/office/drawing/2014/main" id="{8DBCBB59-A8D6-3939-D33A-3EB16ADE5AE9}"/>
                </a:ext>
              </a:extLst>
            </p:cNvPr>
            <p:cNvSpPr txBox="1"/>
            <p:nvPr/>
          </p:nvSpPr>
          <p:spPr>
            <a:xfrm>
              <a:off x="1182654" y="5579927"/>
              <a:ext cx="1780819" cy="563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A"/>
                </a:buClr>
                <a:buSzPts val="1200"/>
                <a:buFont typeface="Tahoma"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Modelo independiente</a:t>
              </a: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676"/>
                </a:buClr>
                <a:buSzPts val="900"/>
                <a:buFont typeface="Tahoma"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Construido con una visión a largo plazo y eficiente del negocio</a:t>
              </a: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" name="Google Shape;2065;p195">
              <a:extLst>
                <a:ext uri="{FF2B5EF4-FFF2-40B4-BE49-F238E27FC236}">
                  <a16:creationId xmlns:a16="http://schemas.microsoft.com/office/drawing/2014/main" id="{81E8DCAD-E7FA-6A73-5C38-08F09D08E8F2}"/>
                </a:ext>
              </a:extLst>
            </p:cNvPr>
            <p:cNvSpPr txBox="1"/>
            <p:nvPr/>
          </p:nvSpPr>
          <p:spPr>
            <a:xfrm>
              <a:off x="3499172" y="5531182"/>
              <a:ext cx="2308577" cy="727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A"/>
                </a:buClr>
                <a:buSzPts val="1200"/>
                <a:buFont typeface="Tahoma"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Cultura de emprendimiento</a:t>
              </a: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676"/>
                </a:buClr>
                <a:buSzPts val="900"/>
                <a:buFont typeface="Tahoma"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Agilidad</a:t>
              </a:r>
              <a:r>
                <a:rPr kumimoji="0" lang="es" sz="800" b="0" i="0" u="none" strike="noStrike" kern="1200" cap="none" spc="0" normalizeH="0" baseline="0" noProof="0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, </a:t>
              </a: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autonomía de gestión</a:t>
              </a:r>
              <a:r>
                <a:rPr kumimoji="0" lang="es" sz="800" b="0" i="0" u="none" strike="noStrike" kern="1200" cap="none" spc="0" normalizeH="0" baseline="0" noProof="0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, </a:t>
              </a: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responsabilidad colectiva y respeto por los demás</a:t>
              </a: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" name="Google Shape;2066;p195">
              <a:extLst>
                <a:ext uri="{FF2B5EF4-FFF2-40B4-BE49-F238E27FC236}">
                  <a16:creationId xmlns:a16="http://schemas.microsoft.com/office/drawing/2014/main" id="{A65F6D78-6FB1-D3C5-723A-F9564B20B764}"/>
                </a:ext>
              </a:extLst>
            </p:cNvPr>
            <p:cNvSpPr txBox="1"/>
            <p:nvPr/>
          </p:nvSpPr>
          <p:spPr>
            <a:xfrm>
              <a:off x="6322589" y="5572143"/>
              <a:ext cx="2335141" cy="498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A"/>
                </a:buClr>
                <a:buSzPts val="1200"/>
                <a:buFont typeface="Tahoma"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Foco en el capital humano</a:t>
              </a: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Política de RRHH basada en la responsabilidad, confianza y desarrollo de competencias</a:t>
              </a: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" name="Google Shape;2068;p195">
              <a:extLst>
                <a:ext uri="{FF2B5EF4-FFF2-40B4-BE49-F238E27FC236}">
                  <a16:creationId xmlns:a16="http://schemas.microsoft.com/office/drawing/2014/main" id="{F00CF02B-4047-BFDE-54C7-E48FB1AE6157}"/>
                </a:ext>
              </a:extLst>
            </p:cNvPr>
            <p:cNvSpPr/>
            <p:nvPr/>
          </p:nvSpPr>
          <p:spPr>
            <a:xfrm rot="18959866">
              <a:off x="6004413" y="5883244"/>
              <a:ext cx="53633" cy="54453"/>
            </a:xfrm>
            <a:custGeom>
              <a:avLst/>
              <a:gdLst/>
              <a:ahLst/>
              <a:cxnLst/>
              <a:rect l="l" t="t" r="r" b="b"/>
              <a:pathLst>
                <a:path w="533" h="531" extrusionOk="0">
                  <a:moveTo>
                    <a:pt x="33" y="531"/>
                  </a:moveTo>
                  <a:cubicBezTo>
                    <a:pt x="41" y="531"/>
                    <a:pt x="49" y="528"/>
                    <a:pt x="55" y="522"/>
                  </a:cubicBezTo>
                  <a:cubicBezTo>
                    <a:pt x="522" y="55"/>
                    <a:pt x="522" y="55"/>
                    <a:pt x="522" y="55"/>
                  </a:cubicBezTo>
                  <a:cubicBezTo>
                    <a:pt x="533" y="43"/>
                    <a:pt x="533" y="24"/>
                    <a:pt x="522" y="12"/>
                  </a:cubicBezTo>
                  <a:cubicBezTo>
                    <a:pt x="510" y="0"/>
                    <a:pt x="490" y="0"/>
                    <a:pt x="478" y="12"/>
                  </a:cubicBezTo>
                  <a:cubicBezTo>
                    <a:pt x="12" y="479"/>
                    <a:pt x="12" y="479"/>
                    <a:pt x="12" y="479"/>
                  </a:cubicBezTo>
                  <a:cubicBezTo>
                    <a:pt x="0" y="491"/>
                    <a:pt x="0" y="510"/>
                    <a:pt x="12" y="522"/>
                  </a:cubicBezTo>
                  <a:cubicBezTo>
                    <a:pt x="18" y="528"/>
                    <a:pt x="26" y="531"/>
                    <a:pt x="33" y="531"/>
                  </a:cubicBezTo>
                  <a:close/>
                  <a:moveTo>
                    <a:pt x="33" y="531"/>
                  </a:moveTo>
                  <a:cubicBezTo>
                    <a:pt x="33" y="531"/>
                    <a:pt x="33" y="531"/>
                    <a:pt x="33" y="531"/>
                  </a:cubicBezTo>
                </a:path>
              </a:pathLst>
            </a:custGeom>
            <a:solidFill>
              <a:srgbClr val="CF022B"/>
            </a:solidFill>
            <a:ln w="9525" cap="flat" cmpd="sng">
              <a:solidFill>
                <a:srgbClr val="CF02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A"/>
                </a:buClr>
                <a:buSzPts val="1400"/>
                <a:buFont typeface="Tahoma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" name="Google Shape;2070;p195">
              <a:extLst>
                <a:ext uri="{FF2B5EF4-FFF2-40B4-BE49-F238E27FC236}">
                  <a16:creationId xmlns:a16="http://schemas.microsoft.com/office/drawing/2014/main" id="{EE6193F3-2316-CFD3-86C7-6B98DCD870D6}"/>
                </a:ext>
              </a:extLst>
            </p:cNvPr>
            <p:cNvSpPr/>
            <p:nvPr/>
          </p:nvSpPr>
          <p:spPr>
            <a:xfrm>
              <a:off x="5822057" y="5638442"/>
              <a:ext cx="419838" cy="311909"/>
            </a:xfrm>
            <a:custGeom>
              <a:avLst/>
              <a:gdLst/>
              <a:ahLst/>
              <a:cxnLst/>
              <a:rect l="l" t="t" r="r" b="b"/>
              <a:pathLst>
                <a:path w="1536" h="1128" extrusionOk="0">
                  <a:moveTo>
                    <a:pt x="791" y="871"/>
                  </a:moveTo>
                  <a:cubicBezTo>
                    <a:pt x="828" y="908"/>
                    <a:pt x="828" y="908"/>
                    <a:pt x="828" y="908"/>
                  </a:cubicBezTo>
                  <a:cubicBezTo>
                    <a:pt x="837" y="917"/>
                    <a:pt x="848" y="921"/>
                    <a:pt x="861" y="921"/>
                  </a:cubicBezTo>
                  <a:cubicBezTo>
                    <a:pt x="862" y="921"/>
                    <a:pt x="864" y="921"/>
                    <a:pt x="865" y="921"/>
                  </a:cubicBezTo>
                  <a:cubicBezTo>
                    <a:pt x="879" y="920"/>
                    <a:pt x="892" y="912"/>
                    <a:pt x="900" y="901"/>
                  </a:cubicBezTo>
                  <a:cubicBezTo>
                    <a:pt x="960" y="810"/>
                    <a:pt x="960" y="810"/>
                    <a:pt x="960" y="810"/>
                  </a:cubicBezTo>
                  <a:cubicBezTo>
                    <a:pt x="1106" y="863"/>
                    <a:pt x="1106" y="863"/>
                    <a:pt x="1106" y="863"/>
                  </a:cubicBezTo>
                  <a:cubicBezTo>
                    <a:pt x="1135" y="873"/>
                    <a:pt x="1155" y="901"/>
                    <a:pt x="1155" y="932"/>
                  </a:cubicBezTo>
                  <a:cubicBezTo>
                    <a:pt x="1155" y="1105"/>
                    <a:pt x="1155" y="1105"/>
                    <a:pt x="1155" y="1105"/>
                  </a:cubicBezTo>
                  <a:cubicBezTo>
                    <a:pt x="1155" y="1118"/>
                    <a:pt x="1165" y="1128"/>
                    <a:pt x="1177" y="1128"/>
                  </a:cubicBezTo>
                  <a:cubicBezTo>
                    <a:pt x="1190" y="1128"/>
                    <a:pt x="1200" y="1118"/>
                    <a:pt x="1200" y="1105"/>
                  </a:cubicBezTo>
                  <a:cubicBezTo>
                    <a:pt x="1200" y="932"/>
                    <a:pt x="1200" y="932"/>
                    <a:pt x="1200" y="932"/>
                  </a:cubicBezTo>
                  <a:cubicBezTo>
                    <a:pt x="1200" y="901"/>
                    <a:pt x="1187" y="871"/>
                    <a:pt x="1166" y="850"/>
                  </a:cubicBezTo>
                  <a:cubicBezTo>
                    <a:pt x="1172" y="848"/>
                    <a:pt x="1172" y="848"/>
                    <a:pt x="1172" y="848"/>
                  </a:cubicBezTo>
                  <a:cubicBezTo>
                    <a:pt x="1178" y="846"/>
                    <a:pt x="1185" y="844"/>
                    <a:pt x="1193" y="840"/>
                  </a:cubicBezTo>
                  <a:cubicBezTo>
                    <a:pt x="1250" y="898"/>
                    <a:pt x="1250" y="898"/>
                    <a:pt x="1250" y="898"/>
                  </a:cubicBezTo>
                  <a:cubicBezTo>
                    <a:pt x="1250" y="1105"/>
                    <a:pt x="1250" y="1105"/>
                    <a:pt x="1250" y="1105"/>
                  </a:cubicBezTo>
                  <a:cubicBezTo>
                    <a:pt x="1250" y="1118"/>
                    <a:pt x="1261" y="1128"/>
                    <a:pt x="1273" y="1128"/>
                  </a:cubicBezTo>
                  <a:cubicBezTo>
                    <a:pt x="1285" y="1128"/>
                    <a:pt x="1295" y="1118"/>
                    <a:pt x="1295" y="1105"/>
                  </a:cubicBezTo>
                  <a:cubicBezTo>
                    <a:pt x="1295" y="898"/>
                    <a:pt x="1295" y="898"/>
                    <a:pt x="1295" y="898"/>
                  </a:cubicBezTo>
                  <a:cubicBezTo>
                    <a:pt x="1352" y="841"/>
                    <a:pt x="1352" y="841"/>
                    <a:pt x="1352" y="841"/>
                  </a:cubicBezTo>
                  <a:cubicBezTo>
                    <a:pt x="1356" y="842"/>
                    <a:pt x="1359" y="844"/>
                    <a:pt x="1362" y="845"/>
                  </a:cubicBezTo>
                  <a:cubicBezTo>
                    <a:pt x="1455" y="871"/>
                    <a:pt x="1455" y="871"/>
                    <a:pt x="1455" y="871"/>
                  </a:cubicBezTo>
                  <a:cubicBezTo>
                    <a:pt x="1476" y="877"/>
                    <a:pt x="1491" y="897"/>
                    <a:pt x="1491" y="919"/>
                  </a:cubicBezTo>
                  <a:cubicBezTo>
                    <a:pt x="1491" y="1105"/>
                    <a:pt x="1491" y="1105"/>
                    <a:pt x="1491" y="1105"/>
                  </a:cubicBezTo>
                  <a:cubicBezTo>
                    <a:pt x="1491" y="1118"/>
                    <a:pt x="1501" y="1128"/>
                    <a:pt x="1514" y="1128"/>
                  </a:cubicBezTo>
                  <a:cubicBezTo>
                    <a:pt x="1526" y="1128"/>
                    <a:pt x="1536" y="1118"/>
                    <a:pt x="1536" y="1105"/>
                  </a:cubicBezTo>
                  <a:cubicBezTo>
                    <a:pt x="1536" y="919"/>
                    <a:pt x="1536" y="919"/>
                    <a:pt x="1536" y="919"/>
                  </a:cubicBezTo>
                  <a:cubicBezTo>
                    <a:pt x="1536" y="877"/>
                    <a:pt x="1508" y="839"/>
                    <a:pt x="1467" y="828"/>
                  </a:cubicBezTo>
                  <a:cubicBezTo>
                    <a:pt x="1374" y="801"/>
                    <a:pt x="1374" y="801"/>
                    <a:pt x="1374" y="801"/>
                  </a:cubicBezTo>
                  <a:cubicBezTo>
                    <a:pt x="1370" y="800"/>
                    <a:pt x="1368" y="797"/>
                    <a:pt x="1368" y="792"/>
                  </a:cubicBezTo>
                  <a:cubicBezTo>
                    <a:pt x="1368" y="761"/>
                    <a:pt x="1368" y="761"/>
                    <a:pt x="1368" y="761"/>
                  </a:cubicBezTo>
                  <a:cubicBezTo>
                    <a:pt x="1375" y="756"/>
                    <a:pt x="1382" y="750"/>
                    <a:pt x="1389" y="744"/>
                  </a:cubicBezTo>
                  <a:cubicBezTo>
                    <a:pt x="1422" y="712"/>
                    <a:pt x="1440" y="669"/>
                    <a:pt x="1440" y="624"/>
                  </a:cubicBezTo>
                  <a:cubicBezTo>
                    <a:pt x="1440" y="581"/>
                    <a:pt x="1440" y="581"/>
                    <a:pt x="1440" y="581"/>
                  </a:cubicBezTo>
                  <a:cubicBezTo>
                    <a:pt x="1449" y="563"/>
                    <a:pt x="1449" y="563"/>
                    <a:pt x="1449" y="563"/>
                  </a:cubicBezTo>
                  <a:cubicBezTo>
                    <a:pt x="1459" y="543"/>
                    <a:pt x="1464" y="521"/>
                    <a:pt x="1464" y="499"/>
                  </a:cubicBezTo>
                  <a:cubicBezTo>
                    <a:pt x="1464" y="383"/>
                    <a:pt x="1464" y="383"/>
                    <a:pt x="1464" y="383"/>
                  </a:cubicBezTo>
                  <a:cubicBezTo>
                    <a:pt x="1464" y="371"/>
                    <a:pt x="1454" y="361"/>
                    <a:pt x="1441" y="361"/>
                  </a:cubicBezTo>
                  <a:cubicBezTo>
                    <a:pt x="1225" y="361"/>
                    <a:pt x="1225" y="361"/>
                    <a:pt x="1225" y="361"/>
                  </a:cubicBezTo>
                  <a:cubicBezTo>
                    <a:pt x="1146" y="361"/>
                    <a:pt x="1082" y="425"/>
                    <a:pt x="1082" y="504"/>
                  </a:cubicBezTo>
                  <a:cubicBezTo>
                    <a:pt x="1082" y="505"/>
                    <a:pt x="1082" y="505"/>
                    <a:pt x="1082" y="505"/>
                  </a:cubicBezTo>
                  <a:cubicBezTo>
                    <a:pt x="1082" y="523"/>
                    <a:pt x="1086" y="542"/>
                    <a:pt x="1095" y="558"/>
                  </a:cubicBezTo>
                  <a:cubicBezTo>
                    <a:pt x="1106" y="581"/>
                    <a:pt x="1106" y="581"/>
                    <a:pt x="1106" y="581"/>
                  </a:cubicBezTo>
                  <a:cubicBezTo>
                    <a:pt x="1106" y="618"/>
                    <a:pt x="1106" y="618"/>
                    <a:pt x="1106" y="618"/>
                  </a:cubicBezTo>
                  <a:cubicBezTo>
                    <a:pt x="1106" y="676"/>
                    <a:pt x="1135" y="728"/>
                    <a:pt x="1178" y="760"/>
                  </a:cubicBezTo>
                  <a:cubicBezTo>
                    <a:pt x="1178" y="792"/>
                    <a:pt x="1178" y="792"/>
                    <a:pt x="1178" y="792"/>
                  </a:cubicBezTo>
                  <a:cubicBezTo>
                    <a:pt x="1178" y="797"/>
                    <a:pt x="1178" y="799"/>
                    <a:pt x="1160" y="805"/>
                  </a:cubicBezTo>
                  <a:cubicBezTo>
                    <a:pt x="1114" y="818"/>
                    <a:pt x="1114" y="818"/>
                    <a:pt x="1114" y="818"/>
                  </a:cubicBezTo>
                  <a:cubicBezTo>
                    <a:pt x="983" y="770"/>
                    <a:pt x="983" y="770"/>
                    <a:pt x="983" y="770"/>
                  </a:cubicBezTo>
                  <a:cubicBezTo>
                    <a:pt x="984" y="764"/>
                    <a:pt x="982" y="757"/>
                    <a:pt x="977" y="753"/>
                  </a:cubicBezTo>
                  <a:cubicBezTo>
                    <a:pt x="935" y="709"/>
                    <a:pt x="935" y="709"/>
                    <a:pt x="935" y="709"/>
                  </a:cubicBezTo>
                  <a:cubicBezTo>
                    <a:pt x="935" y="635"/>
                    <a:pt x="935" y="635"/>
                    <a:pt x="935" y="635"/>
                  </a:cubicBezTo>
                  <a:cubicBezTo>
                    <a:pt x="940" y="631"/>
                    <a:pt x="944" y="627"/>
                    <a:pt x="948" y="623"/>
                  </a:cubicBezTo>
                  <a:cubicBezTo>
                    <a:pt x="1001" y="574"/>
                    <a:pt x="1031" y="504"/>
                    <a:pt x="1031" y="431"/>
                  </a:cubicBezTo>
                  <a:cubicBezTo>
                    <a:pt x="1031" y="372"/>
                    <a:pt x="1031" y="372"/>
                    <a:pt x="1031" y="372"/>
                  </a:cubicBezTo>
                  <a:cubicBezTo>
                    <a:pt x="1047" y="338"/>
                    <a:pt x="1055" y="301"/>
                    <a:pt x="1055" y="263"/>
                  </a:cubicBezTo>
                  <a:cubicBezTo>
                    <a:pt x="1055" y="22"/>
                    <a:pt x="1055" y="22"/>
                    <a:pt x="1055" y="22"/>
                  </a:cubicBezTo>
                  <a:cubicBezTo>
                    <a:pt x="1055" y="10"/>
                    <a:pt x="1045" y="0"/>
                    <a:pt x="1033" y="0"/>
                  </a:cubicBezTo>
                  <a:cubicBezTo>
                    <a:pt x="696" y="0"/>
                    <a:pt x="696" y="0"/>
                    <a:pt x="696" y="0"/>
                  </a:cubicBezTo>
                  <a:cubicBezTo>
                    <a:pt x="578" y="0"/>
                    <a:pt x="481" y="96"/>
                    <a:pt x="481" y="215"/>
                  </a:cubicBezTo>
                  <a:cubicBezTo>
                    <a:pt x="481" y="263"/>
                    <a:pt x="481" y="263"/>
                    <a:pt x="481" y="263"/>
                  </a:cubicBezTo>
                  <a:cubicBezTo>
                    <a:pt x="481" y="301"/>
                    <a:pt x="489" y="338"/>
                    <a:pt x="505" y="372"/>
                  </a:cubicBezTo>
                  <a:cubicBezTo>
                    <a:pt x="505" y="423"/>
                    <a:pt x="505" y="423"/>
                    <a:pt x="505" y="423"/>
                  </a:cubicBezTo>
                  <a:cubicBezTo>
                    <a:pt x="505" y="507"/>
                    <a:pt x="543" y="583"/>
                    <a:pt x="601" y="633"/>
                  </a:cubicBezTo>
                  <a:cubicBezTo>
                    <a:pt x="601" y="709"/>
                    <a:pt x="601" y="709"/>
                    <a:pt x="601" y="709"/>
                  </a:cubicBezTo>
                  <a:cubicBezTo>
                    <a:pt x="560" y="753"/>
                    <a:pt x="560" y="753"/>
                    <a:pt x="560" y="753"/>
                  </a:cubicBezTo>
                  <a:cubicBezTo>
                    <a:pt x="555" y="758"/>
                    <a:pt x="553" y="764"/>
                    <a:pt x="553" y="770"/>
                  </a:cubicBezTo>
                  <a:cubicBezTo>
                    <a:pt x="415" y="820"/>
                    <a:pt x="415" y="820"/>
                    <a:pt x="415" y="820"/>
                  </a:cubicBezTo>
                  <a:cubicBezTo>
                    <a:pt x="405" y="824"/>
                    <a:pt x="396" y="829"/>
                    <a:pt x="387" y="835"/>
                  </a:cubicBezTo>
                  <a:cubicBezTo>
                    <a:pt x="365" y="824"/>
                    <a:pt x="365" y="824"/>
                    <a:pt x="365" y="824"/>
                  </a:cubicBezTo>
                  <a:cubicBezTo>
                    <a:pt x="430" y="796"/>
                    <a:pt x="451" y="756"/>
                    <a:pt x="452" y="754"/>
                  </a:cubicBezTo>
                  <a:cubicBezTo>
                    <a:pt x="455" y="748"/>
                    <a:pt x="455" y="740"/>
                    <a:pt x="452" y="734"/>
                  </a:cubicBezTo>
                  <a:cubicBezTo>
                    <a:pt x="435" y="702"/>
                    <a:pt x="433" y="642"/>
                    <a:pt x="432" y="594"/>
                  </a:cubicBezTo>
                  <a:cubicBezTo>
                    <a:pt x="431" y="579"/>
                    <a:pt x="431" y="564"/>
                    <a:pt x="430" y="550"/>
                  </a:cubicBezTo>
                  <a:cubicBezTo>
                    <a:pt x="422" y="442"/>
                    <a:pt x="340" y="361"/>
                    <a:pt x="239" y="361"/>
                  </a:cubicBezTo>
                  <a:cubicBezTo>
                    <a:pt x="138" y="361"/>
                    <a:pt x="56" y="442"/>
                    <a:pt x="48" y="550"/>
                  </a:cubicBezTo>
                  <a:cubicBezTo>
                    <a:pt x="47" y="564"/>
                    <a:pt x="47" y="579"/>
                    <a:pt x="46" y="594"/>
                  </a:cubicBezTo>
                  <a:cubicBezTo>
                    <a:pt x="45" y="642"/>
                    <a:pt x="43" y="702"/>
                    <a:pt x="26" y="734"/>
                  </a:cubicBezTo>
                  <a:cubicBezTo>
                    <a:pt x="23" y="740"/>
                    <a:pt x="23" y="748"/>
                    <a:pt x="26" y="754"/>
                  </a:cubicBezTo>
                  <a:cubicBezTo>
                    <a:pt x="27" y="756"/>
                    <a:pt x="48" y="796"/>
                    <a:pt x="113" y="824"/>
                  </a:cubicBezTo>
                  <a:cubicBezTo>
                    <a:pt x="52" y="854"/>
                    <a:pt x="52" y="854"/>
                    <a:pt x="52" y="854"/>
                  </a:cubicBezTo>
                  <a:cubicBezTo>
                    <a:pt x="20" y="870"/>
                    <a:pt x="0" y="903"/>
                    <a:pt x="0" y="939"/>
                  </a:cubicBezTo>
                  <a:cubicBezTo>
                    <a:pt x="0" y="1105"/>
                    <a:pt x="0" y="1105"/>
                    <a:pt x="0" y="1105"/>
                  </a:cubicBezTo>
                  <a:cubicBezTo>
                    <a:pt x="0" y="1118"/>
                    <a:pt x="10" y="1128"/>
                    <a:pt x="23" y="1128"/>
                  </a:cubicBezTo>
                  <a:cubicBezTo>
                    <a:pt x="35" y="1128"/>
                    <a:pt x="45" y="1118"/>
                    <a:pt x="45" y="1105"/>
                  </a:cubicBezTo>
                  <a:cubicBezTo>
                    <a:pt x="45" y="939"/>
                    <a:pt x="45" y="939"/>
                    <a:pt x="45" y="939"/>
                  </a:cubicBezTo>
                  <a:cubicBezTo>
                    <a:pt x="45" y="920"/>
                    <a:pt x="56" y="903"/>
                    <a:pt x="72" y="894"/>
                  </a:cubicBezTo>
                  <a:cubicBezTo>
                    <a:pt x="148" y="857"/>
                    <a:pt x="148" y="857"/>
                    <a:pt x="148" y="857"/>
                  </a:cubicBezTo>
                  <a:cubicBezTo>
                    <a:pt x="174" y="882"/>
                    <a:pt x="174" y="882"/>
                    <a:pt x="174" y="882"/>
                  </a:cubicBezTo>
                  <a:cubicBezTo>
                    <a:pt x="192" y="899"/>
                    <a:pt x="216" y="908"/>
                    <a:pt x="239" y="908"/>
                  </a:cubicBezTo>
                  <a:cubicBezTo>
                    <a:pt x="262" y="908"/>
                    <a:pt x="286" y="899"/>
                    <a:pt x="304" y="882"/>
                  </a:cubicBezTo>
                  <a:cubicBezTo>
                    <a:pt x="330" y="857"/>
                    <a:pt x="330" y="857"/>
                    <a:pt x="330" y="857"/>
                  </a:cubicBezTo>
                  <a:cubicBezTo>
                    <a:pt x="355" y="869"/>
                    <a:pt x="355" y="869"/>
                    <a:pt x="355" y="869"/>
                  </a:cubicBezTo>
                  <a:cubicBezTo>
                    <a:pt x="343" y="888"/>
                    <a:pt x="337" y="909"/>
                    <a:pt x="337" y="932"/>
                  </a:cubicBezTo>
                  <a:cubicBezTo>
                    <a:pt x="337" y="1105"/>
                    <a:pt x="337" y="1105"/>
                    <a:pt x="337" y="1105"/>
                  </a:cubicBezTo>
                  <a:cubicBezTo>
                    <a:pt x="337" y="1118"/>
                    <a:pt x="347" y="1128"/>
                    <a:pt x="359" y="1128"/>
                  </a:cubicBezTo>
                  <a:cubicBezTo>
                    <a:pt x="372" y="1128"/>
                    <a:pt x="382" y="1118"/>
                    <a:pt x="382" y="1105"/>
                  </a:cubicBezTo>
                  <a:cubicBezTo>
                    <a:pt x="382" y="932"/>
                    <a:pt x="382" y="932"/>
                    <a:pt x="382" y="932"/>
                  </a:cubicBezTo>
                  <a:cubicBezTo>
                    <a:pt x="382" y="901"/>
                    <a:pt x="401" y="873"/>
                    <a:pt x="430" y="863"/>
                  </a:cubicBezTo>
                  <a:cubicBezTo>
                    <a:pt x="576" y="810"/>
                    <a:pt x="576" y="810"/>
                    <a:pt x="576" y="810"/>
                  </a:cubicBezTo>
                  <a:cubicBezTo>
                    <a:pt x="637" y="901"/>
                    <a:pt x="637" y="901"/>
                    <a:pt x="637" y="901"/>
                  </a:cubicBezTo>
                  <a:cubicBezTo>
                    <a:pt x="645" y="912"/>
                    <a:pt x="657" y="920"/>
                    <a:pt x="671" y="921"/>
                  </a:cubicBezTo>
                  <a:cubicBezTo>
                    <a:pt x="673" y="921"/>
                    <a:pt x="674" y="921"/>
                    <a:pt x="676" y="921"/>
                  </a:cubicBezTo>
                  <a:cubicBezTo>
                    <a:pt x="688" y="921"/>
                    <a:pt x="700" y="917"/>
                    <a:pt x="709" y="908"/>
                  </a:cubicBezTo>
                  <a:cubicBezTo>
                    <a:pt x="746" y="871"/>
                    <a:pt x="746" y="871"/>
                    <a:pt x="746" y="871"/>
                  </a:cubicBezTo>
                  <a:moveTo>
                    <a:pt x="144" y="788"/>
                  </a:moveTo>
                  <a:cubicBezTo>
                    <a:pt x="102" y="773"/>
                    <a:pt x="81" y="753"/>
                    <a:pt x="72" y="742"/>
                  </a:cubicBezTo>
                  <a:cubicBezTo>
                    <a:pt x="78" y="726"/>
                    <a:pt x="82" y="707"/>
                    <a:pt x="85" y="688"/>
                  </a:cubicBezTo>
                  <a:cubicBezTo>
                    <a:pt x="97" y="718"/>
                    <a:pt x="118" y="743"/>
                    <a:pt x="144" y="761"/>
                  </a:cubicBezTo>
                  <a:lnTo>
                    <a:pt x="144" y="788"/>
                  </a:lnTo>
                  <a:close/>
                  <a:moveTo>
                    <a:pt x="273" y="849"/>
                  </a:moveTo>
                  <a:cubicBezTo>
                    <a:pt x="254" y="867"/>
                    <a:pt x="224" y="867"/>
                    <a:pt x="205" y="849"/>
                  </a:cubicBezTo>
                  <a:cubicBezTo>
                    <a:pt x="184" y="829"/>
                    <a:pt x="184" y="829"/>
                    <a:pt x="184" y="829"/>
                  </a:cubicBezTo>
                  <a:cubicBezTo>
                    <a:pt x="187" y="823"/>
                    <a:pt x="189" y="815"/>
                    <a:pt x="189" y="807"/>
                  </a:cubicBezTo>
                  <a:cubicBezTo>
                    <a:pt x="189" y="783"/>
                    <a:pt x="189" y="783"/>
                    <a:pt x="189" y="783"/>
                  </a:cubicBezTo>
                  <a:cubicBezTo>
                    <a:pt x="205" y="788"/>
                    <a:pt x="222" y="791"/>
                    <a:pt x="239" y="791"/>
                  </a:cubicBezTo>
                  <a:cubicBezTo>
                    <a:pt x="256" y="791"/>
                    <a:pt x="273" y="788"/>
                    <a:pt x="289" y="783"/>
                  </a:cubicBezTo>
                  <a:cubicBezTo>
                    <a:pt x="289" y="807"/>
                    <a:pt x="289" y="807"/>
                    <a:pt x="289" y="807"/>
                  </a:cubicBezTo>
                  <a:cubicBezTo>
                    <a:pt x="289" y="815"/>
                    <a:pt x="291" y="823"/>
                    <a:pt x="294" y="829"/>
                  </a:cubicBezTo>
                  <a:lnTo>
                    <a:pt x="273" y="849"/>
                  </a:lnTo>
                  <a:close/>
                  <a:moveTo>
                    <a:pt x="239" y="746"/>
                  </a:moveTo>
                  <a:cubicBezTo>
                    <a:pt x="172" y="746"/>
                    <a:pt x="117" y="691"/>
                    <a:pt x="117" y="624"/>
                  </a:cubicBezTo>
                  <a:cubicBezTo>
                    <a:pt x="117" y="612"/>
                    <a:pt x="107" y="601"/>
                    <a:pt x="95" y="601"/>
                  </a:cubicBezTo>
                  <a:cubicBezTo>
                    <a:pt x="93" y="601"/>
                    <a:pt x="92" y="602"/>
                    <a:pt x="91" y="602"/>
                  </a:cubicBezTo>
                  <a:cubicBezTo>
                    <a:pt x="91" y="600"/>
                    <a:pt x="91" y="598"/>
                    <a:pt x="91" y="596"/>
                  </a:cubicBezTo>
                  <a:cubicBezTo>
                    <a:pt x="92" y="580"/>
                    <a:pt x="92" y="566"/>
                    <a:pt x="93" y="553"/>
                  </a:cubicBezTo>
                  <a:cubicBezTo>
                    <a:pt x="96" y="513"/>
                    <a:pt x="112" y="476"/>
                    <a:pt x="139" y="448"/>
                  </a:cubicBezTo>
                  <a:cubicBezTo>
                    <a:pt x="165" y="421"/>
                    <a:pt x="201" y="406"/>
                    <a:pt x="239" y="406"/>
                  </a:cubicBezTo>
                  <a:cubicBezTo>
                    <a:pt x="277" y="406"/>
                    <a:pt x="313" y="421"/>
                    <a:pt x="340" y="448"/>
                  </a:cubicBezTo>
                  <a:cubicBezTo>
                    <a:pt x="366" y="476"/>
                    <a:pt x="382" y="513"/>
                    <a:pt x="385" y="553"/>
                  </a:cubicBezTo>
                  <a:cubicBezTo>
                    <a:pt x="386" y="566"/>
                    <a:pt x="386" y="580"/>
                    <a:pt x="387" y="596"/>
                  </a:cubicBezTo>
                  <a:cubicBezTo>
                    <a:pt x="387" y="597"/>
                    <a:pt x="387" y="599"/>
                    <a:pt x="387" y="600"/>
                  </a:cubicBezTo>
                  <a:cubicBezTo>
                    <a:pt x="363" y="562"/>
                    <a:pt x="325" y="534"/>
                    <a:pt x="276" y="519"/>
                  </a:cubicBezTo>
                  <a:cubicBezTo>
                    <a:pt x="231" y="504"/>
                    <a:pt x="192" y="505"/>
                    <a:pt x="190" y="505"/>
                  </a:cubicBezTo>
                  <a:cubicBezTo>
                    <a:pt x="184" y="505"/>
                    <a:pt x="179" y="508"/>
                    <a:pt x="175" y="512"/>
                  </a:cubicBezTo>
                  <a:cubicBezTo>
                    <a:pt x="134" y="554"/>
                    <a:pt x="134" y="554"/>
                    <a:pt x="134" y="554"/>
                  </a:cubicBezTo>
                  <a:cubicBezTo>
                    <a:pt x="126" y="563"/>
                    <a:pt x="126" y="577"/>
                    <a:pt x="135" y="586"/>
                  </a:cubicBezTo>
                  <a:cubicBezTo>
                    <a:pt x="144" y="595"/>
                    <a:pt x="158" y="594"/>
                    <a:pt x="167" y="585"/>
                  </a:cubicBezTo>
                  <a:cubicBezTo>
                    <a:pt x="200" y="550"/>
                    <a:pt x="200" y="550"/>
                    <a:pt x="200" y="550"/>
                  </a:cubicBezTo>
                  <a:cubicBezTo>
                    <a:pt x="229" y="552"/>
                    <a:pt x="323" y="563"/>
                    <a:pt x="359" y="643"/>
                  </a:cubicBezTo>
                  <a:cubicBezTo>
                    <a:pt x="350" y="702"/>
                    <a:pt x="299" y="746"/>
                    <a:pt x="239" y="746"/>
                  </a:cubicBezTo>
                  <a:close/>
                  <a:moveTo>
                    <a:pt x="334" y="788"/>
                  </a:moveTo>
                  <a:cubicBezTo>
                    <a:pt x="334" y="761"/>
                    <a:pt x="334" y="761"/>
                    <a:pt x="334" y="761"/>
                  </a:cubicBezTo>
                  <a:cubicBezTo>
                    <a:pt x="360" y="743"/>
                    <a:pt x="381" y="718"/>
                    <a:pt x="393" y="688"/>
                  </a:cubicBezTo>
                  <a:cubicBezTo>
                    <a:pt x="396" y="707"/>
                    <a:pt x="400" y="726"/>
                    <a:pt x="406" y="742"/>
                  </a:cubicBezTo>
                  <a:cubicBezTo>
                    <a:pt x="397" y="753"/>
                    <a:pt x="376" y="773"/>
                    <a:pt x="334" y="788"/>
                  </a:cubicBezTo>
                  <a:close/>
                  <a:moveTo>
                    <a:pt x="550" y="423"/>
                  </a:moveTo>
                  <a:cubicBezTo>
                    <a:pt x="550" y="367"/>
                    <a:pt x="550" y="367"/>
                    <a:pt x="550" y="367"/>
                  </a:cubicBezTo>
                  <a:cubicBezTo>
                    <a:pt x="550" y="364"/>
                    <a:pt x="549" y="361"/>
                    <a:pt x="548" y="358"/>
                  </a:cubicBezTo>
                  <a:cubicBezTo>
                    <a:pt x="534" y="328"/>
                    <a:pt x="526" y="296"/>
                    <a:pt x="526" y="263"/>
                  </a:cubicBezTo>
                  <a:cubicBezTo>
                    <a:pt x="526" y="215"/>
                    <a:pt x="526" y="215"/>
                    <a:pt x="526" y="215"/>
                  </a:cubicBezTo>
                  <a:cubicBezTo>
                    <a:pt x="526" y="121"/>
                    <a:pt x="602" y="45"/>
                    <a:pt x="696" y="45"/>
                  </a:cubicBezTo>
                  <a:cubicBezTo>
                    <a:pt x="1010" y="45"/>
                    <a:pt x="1010" y="45"/>
                    <a:pt x="1010" y="45"/>
                  </a:cubicBezTo>
                  <a:cubicBezTo>
                    <a:pt x="1010" y="263"/>
                    <a:pt x="1010" y="263"/>
                    <a:pt x="1010" y="263"/>
                  </a:cubicBezTo>
                  <a:cubicBezTo>
                    <a:pt x="1010" y="296"/>
                    <a:pt x="1003" y="328"/>
                    <a:pt x="989" y="358"/>
                  </a:cubicBezTo>
                  <a:cubicBezTo>
                    <a:pt x="987" y="361"/>
                    <a:pt x="986" y="364"/>
                    <a:pt x="986" y="367"/>
                  </a:cubicBezTo>
                  <a:cubicBezTo>
                    <a:pt x="986" y="431"/>
                    <a:pt x="986" y="431"/>
                    <a:pt x="986" y="431"/>
                  </a:cubicBezTo>
                  <a:cubicBezTo>
                    <a:pt x="986" y="492"/>
                    <a:pt x="962" y="549"/>
                    <a:pt x="917" y="591"/>
                  </a:cubicBezTo>
                  <a:cubicBezTo>
                    <a:pt x="912" y="596"/>
                    <a:pt x="906" y="601"/>
                    <a:pt x="900" y="605"/>
                  </a:cubicBezTo>
                  <a:cubicBezTo>
                    <a:pt x="900" y="605"/>
                    <a:pt x="900" y="605"/>
                    <a:pt x="900" y="606"/>
                  </a:cubicBezTo>
                  <a:cubicBezTo>
                    <a:pt x="858" y="637"/>
                    <a:pt x="807" y="653"/>
                    <a:pt x="754" y="649"/>
                  </a:cubicBezTo>
                  <a:cubicBezTo>
                    <a:pt x="640" y="642"/>
                    <a:pt x="550" y="542"/>
                    <a:pt x="550" y="423"/>
                  </a:cubicBezTo>
                  <a:close/>
                  <a:moveTo>
                    <a:pt x="677" y="876"/>
                  </a:moveTo>
                  <a:cubicBezTo>
                    <a:pt x="677" y="876"/>
                    <a:pt x="676" y="876"/>
                    <a:pt x="676" y="876"/>
                  </a:cubicBezTo>
                  <a:cubicBezTo>
                    <a:pt x="675" y="876"/>
                    <a:pt x="675" y="876"/>
                    <a:pt x="675" y="876"/>
                  </a:cubicBezTo>
                  <a:cubicBezTo>
                    <a:pt x="605" y="771"/>
                    <a:pt x="605" y="771"/>
                    <a:pt x="605" y="771"/>
                  </a:cubicBezTo>
                  <a:cubicBezTo>
                    <a:pt x="627" y="747"/>
                    <a:pt x="627" y="747"/>
                    <a:pt x="627" y="747"/>
                  </a:cubicBezTo>
                  <a:cubicBezTo>
                    <a:pt x="733" y="820"/>
                    <a:pt x="733" y="820"/>
                    <a:pt x="733" y="820"/>
                  </a:cubicBezTo>
                  <a:lnTo>
                    <a:pt x="677" y="876"/>
                  </a:lnTo>
                  <a:close/>
                  <a:moveTo>
                    <a:pt x="768" y="789"/>
                  </a:moveTo>
                  <a:cubicBezTo>
                    <a:pt x="646" y="706"/>
                    <a:pt x="646" y="706"/>
                    <a:pt x="646" y="706"/>
                  </a:cubicBezTo>
                  <a:cubicBezTo>
                    <a:pt x="646" y="664"/>
                    <a:pt x="646" y="664"/>
                    <a:pt x="646" y="664"/>
                  </a:cubicBezTo>
                  <a:cubicBezTo>
                    <a:pt x="678" y="681"/>
                    <a:pt x="713" y="692"/>
                    <a:pt x="751" y="694"/>
                  </a:cubicBezTo>
                  <a:cubicBezTo>
                    <a:pt x="757" y="694"/>
                    <a:pt x="763" y="695"/>
                    <a:pt x="769" y="695"/>
                  </a:cubicBezTo>
                  <a:cubicBezTo>
                    <a:pt x="812" y="695"/>
                    <a:pt x="853" y="684"/>
                    <a:pt x="890" y="665"/>
                  </a:cubicBezTo>
                  <a:cubicBezTo>
                    <a:pt x="890" y="706"/>
                    <a:pt x="890" y="706"/>
                    <a:pt x="890" y="706"/>
                  </a:cubicBezTo>
                  <a:lnTo>
                    <a:pt x="768" y="789"/>
                  </a:lnTo>
                  <a:close/>
                  <a:moveTo>
                    <a:pt x="862" y="876"/>
                  </a:moveTo>
                  <a:cubicBezTo>
                    <a:pt x="862" y="876"/>
                    <a:pt x="862" y="876"/>
                    <a:pt x="861" y="876"/>
                  </a:cubicBezTo>
                  <a:cubicBezTo>
                    <a:pt x="860" y="877"/>
                    <a:pt x="860" y="876"/>
                    <a:pt x="860" y="876"/>
                  </a:cubicBezTo>
                  <a:cubicBezTo>
                    <a:pt x="803" y="820"/>
                    <a:pt x="803" y="820"/>
                    <a:pt x="803" y="820"/>
                  </a:cubicBezTo>
                  <a:cubicBezTo>
                    <a:pt x="910" y="747"/>
                    <a:pt x="910" y="747"/>
                    <a:pt x="910" y="747"/>
                  </a:cubicBezTo>
                  <a:cubicBezTo>
                    <a:pt x="932" y="771"/>
                    <a:pt x="932" y="771"/>
                    <a:pt x="932" y="771"/>
                  </a:cubicBezTo>
                  <a:lnTo>
                    <a:pt x="862" y="876"/>
                  </a:lnTo>
                  <a:close/>
                  <a:moveTo>
                    <a:pt x="1273" y="857"/>
                  </a:moveTo>
                  <a:cubicBezTo>
                    <a:pt x="1222" y="806"/>
                    <a:pt x="1222" y="806"/>
                    <a:pt x="1222" y="806"/>
                  </a:cubicBezTo>
                  <a:cubicBezTo>
                    <a:pt x="1223" y="802"/>
                    <a:pt x="1223" y="797"/>
                    <a:pt x="1223" y="792"/>
                  </a:cubicBezTo>
                  <a:cubicBezTo>
                    <a:pt x="1223" y="783"/>
                    <a:pt x="1223" y="783"/>
                    <a:pt x="1223" y="783"/>
                  </a:cubicBezTo>
                  <a:cubicBezTo>
                    <a:pt x="1237" y="787"/>
                    <a:pt x="1252" y="790"/>
                    <a:pt x="1268" y="791"/>
                  </a:cubicBezTo>
                  <a:cubicBezTo>
                    <a:pt x="1270" y="791"/>
                    <a:pt x="1271" y="791"/>
                    <a:pt x="1273" y="791"/>
                  </a:cubicBezTo>
                  <a:cubicBezTo>
                    <a:pt x="1290" y="791"/>
                    <a:pt x="1307" y="788"/>
                    <a:pt x="1323" y="783"/>
                  </a:cubicBezTo>
                  <a:cubicBezTo>
                    <a:pt x="1323" y="792"/>
                    <a:pt x="1323" y="792"/>
                    <a:pt x="1323" y="792"/>
                  </a:cubicBezTo>
                  <a:cubicBezTo>
                    <a:pt x="1323" y="797"/>
                    <a:pt x="1323" y="801"/>
                    <a:pt x="1324" y="805"/>
                  </a:cubicBezTo>
                  <a:lnTo>
                    <a:pt x="1273" y="857"/>
                  </a:lnTo>
                  <a:close/>
                  <a:moveTo>
                    <a:pt x="1358" y="711"/>
                  </a:moveTo>
                  <a:cubicBezTo>
                    <a:pt x="1334" y="735"/>
                    <a:pt x="1302" y="747"/>
                    <a:pt x="1269" y="746"/>
                  </a:cubicBezTo>
                  <a:cubicBezTo>
                    <a:pt x="1204" y="744"/>
                    <a:pt x="1151" y="686"/>
                    <a:pt x="1151" y="618"/>
                  </a:cubicBezTo>
                  <a:cubicBezTo>
                    <a:pt x="1151" y="576"/>
                    <a:pt x="1151" y="576"/>
                    <a:pt x="1151" y="576"/>
                  </a:cubicBezTo>
                  <a:cubicBezTo>
                    <a:pt x="1151" y="572"/>
                    <a:pt x="1150" y="569"/>
                    <a:pt x="1149" y="566"/>
                  </a:cubicBezTo>
                  <a:cubicBezTo>
                    <a:pt x="1135" y="538"/>
                    <a:pt x="1135" y="538"/>
                    <a:pt x="1135" y="538"/>
                  </a:cubicBezTo>
                  <a:cubicBezTo>
                    <a:pt x="1130" y="528"/>
                    <a:pt x="1127" y="516"/>
                    <a:pt x="1127" y="505"/>
                  </a:cubicBezTo>
                  <a:cubicBezTo>
                    <a:pt x="1127" y="504"/>
                    <a:pt x="1127" y="504"/>
                    <a:pt x="1127" y="504"/>
                  </a:cubicBezTo>
                  <a:cubicBezTo>
                    <a:pt x="1127" y="450"/>
                    <a:pt x="1171" y="406"/>
                    <a:pt x="1225" y="406"/>
                  </a:cubicBezTo>
                  <a:cubicBezTo>
                    <a:pt x="1419" y="406"/>
                    <a:pt x="1419" y="406"/>
                    <a:pt x="1419" y="406"/>
                  </a:cubicBezTo>
                  <a:cubicBezTo>
                    <a:pt x="1419" y="499"/>
                    <a:pt x="1419" y="499"/>
                    <a:pt x="1419" y="499"/>
                  </a:cubicBezTo>
                  <a:cubicBezTo>
                    <a:pt x="1419" y="514"/>
                    <a:pt x="1415" y="530"/>
                    <a:pt x="1409" y="543"/>
                  </a:cubicBezTo>
                  <a:cubicBezTo>
                    <a:pt x="1397" y="566"/>
                    <a:pt x="1397" y="566"/>
                    <a:pt x="1397" y="566"/>
                  </a:cubicBezTo>
                  <a:cubicBezTo>
                    <a:pt x="1396" y="569"/>
                    <a:pt x="1395" y="572"/>
                    <a:pt x="1395" y="576"/>
                  </a:cubicBezTo>
                  <a:cubicBezTo>
                    <a:pt x="1395" y="624"/>
                    <a:pt x="1395" y="624"/>
                    <a:pt x="1395" y="624"/>
                  </a:cubicBezTo>
                  <a:cubicBezTo>
                    <a:pt x="1395" y="657"/>
                    <a:pt x="1382" y="688"/>
                    <a:pt x="1358" y="711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A"/>
                </a:buClr>
                <a:buSzPts val="1400"/>
                <a:buFont typeface="Tahoma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" name="Google Shape;2084;p195">
              <a:extLst>
                <a:ext uri="{FF2B5EF4-FFF2-40B4-BE49-F238E27FC236}">
                  <a16:creationId xmlns:a16="http://schemas.microsoft.com/office/drawing/2014/main" id="{7596AEA1-697F-9E3C-BA5C-48030342A390}"/>
                </a:ext>
              </a:extLst>
            </p:cNvPr>
            <p:cNvSpPr/>
            <p:nvPr/>
          </p:nvSpPr>
          <p:spPr>
            <a:xfrm>
              <a:off x="3115182" y="5614244"/>
              <a:ext cx="398984" cy="379385"/>
            </a:xfrm>
            <a:custGeom>
              <a:avLst/>
              <a:gdLst/>
              <a:ahLst/>
              <a:cxnLst/>
              <a:rect l="l" t="t" r="r" b="b"/>
              <a:pathLst>
                <a:path w="1565" h="1424" extrusionOk="0">
                  <a:moveTo>
                    <a:pt x="952" y="292"/>
                  </a:moveTo>
                  <a:cubicBezTo>
                    <a:pt x="952" y="22"/>
                    <a:pt x="952" y="22"/>
                    <a:pt x="952" y="22"/>
                  </a:cubicBezTo>
                  <a:cubicBezTo>
                    <a:pt x="952" y="10"/>
                    <a:pt x="942" y="0"/>
                    <a:pt x="930" y="0"/>
                  </a:cubicBezTo>
                  <a:cubicBezTo>
                    <a:pt x="917" y="0"/>
                    <a:pt x="907" y="10"/>
                    <a:pt x="907" y="22"/>
                  </a:cubicBezTo>
                  <a:cubicBezTo>
                    <a:pt x="907" y="589"/>
                    <a:pt x="907" y="589"/>
                    <a:pt x="907" y="589"/>
                  </a:cubicBezTo>
                  <a:cubicBezTo>
                    <a:pt x="899" y="593"/>
                    <a:pt x="892" y="598"/>
                    <a:pt x="887" y="605"/>
                  </a:cubicBezTo>
                  <a:cubicBezTo>
                    <a:pt x="616" y="957"/>
                    <a:pt x="616" y="957"/>
                    <a:pt x="616" y="957"/>
                  </a:cubicBezTo>
                  <a:cubicBezTo>
                    <a:pt x="507" y="816"/>
                    <a:pt x="507" y="816"/>
                    <a:pt x="507" y="816"/>
                  </a:cubicBezTo>
                  <a:cubicBezTo>
                    <a:pt x="488" y="792"/>
                    <a:pt x="453" y="792"/>
                    <a:pt x="434" y="816"/>
                  </a:cubicBezTo>
                  <a:cubicBezTo>
                    <a:pt x="24" y="1348"/>
                    <a:pt x="24" y="1348"/>
                    <a:pt x="24" y="1348"/>
                  </a:cubicBezTo>
                  <a:cubicBezTo>
                    <a:pt x="0" y="1379"/>
                    <a:pt x="22" y="1424"/>
                    <a:pt x="61" y="1424"/>
                  </a:cubicBezTo>
                  <a:cubicBezTo>
                    <a:pt x="877" y="1424"/>
                    <a:pt x="877" y="1424"/>
                    <a:pt x="877" y="1424"/>
                  </a:cubicBezTo>
                  <a:cubicBezTo>
                    <a:pt x="890" y="1424"/>
                    <a:pt x="900" y="1414"/>
                    <a:pt x="900" y="1401"/>
                  </a:cubicBezTo>
                  <a:cubicBezTo>
                    <a:pt x="900" y="1389"/>
                    <a:pt x="890" y="1379"/>
                    <a:pt x="877" y="1379"/>
                  </a:cubicBezTo>
                  <a:cubicBezTo>
                    <a:pt x="347" y="1379"/>
                    <a:pt x="347" y="1379"/>
                    <a:pt x="347" y="1379"/>
                  </a:cubicBezTo>
                  <a:cubicBezTo>
                    <a:pt x="348" y="1378"/>
                    <a:pt x="633" y="1008"/>
                    <a:pt x="633" y="1008"/>
                  </a:cubicBezTo>
                  <a:cubicBezTo>
                    <a:pt x="922" y="633"/>
                    <a:pt x="922" y="633"/>
                    <a:pt x="922" y="633"/>
                  </a:cubicBezTo>
                  <a:cubicBezTo>
                    <a:pt x="926" y="628"/>
                    <a:pt x="933" y="628"/>
                    <a:pt x="937" y="633"/>
                  </a:cubicBezTo>
                  <a:cubicBezTo>
                    <a:pt x="1503" y="1368"/>
                    <a:pt x="1503" y="1368"/>
                    <a:pt x="1503" y="1368"/>
                  </a:cubicBezTo>
                  <a:cubicBezTo>
                    <a:pt x="1507" y="1372"/>
                    <a:pt x="1504" y="1379"/>
                    <a:pt x="1498" y="1379"/>
                  </a:cubicBezTo>
                  <a:cubicBezTo>
                    <a:pt x="982" y="1379"/>
                    <a:pt x="982" y="1379"/>
                    <a:pt x="982" y="1379"/>
                  </a:cubicBezTo>
                  <a:cubicBezTo>
                    <a:pt x="970" y="1379"/>
                    <a:pt x="960" y="1389"/>
                    <a:pt x="960" y="1401"/>
                  </a:cubicBezTo>
                  <a:cubicBezTo>
                    <a:pt x="960" y="1414"/>
                    <a:pt x="970" y="1424"/>
                    <a:pt x="982" y="1424"/>
                  </a:cubicBezTo>
                  <a:cubicBezTo>
                    <a:pt x="1498" y="1424"/>
                    <a:pt x="1498" y="1424"/>
                    <a:pt x="1498" y="1424"/>
                  </a:cubicBezTo>
                  <a:cubicBezTo>
                    <a:pt x="1541" y="1424"/>
                    <a:pt x="1565" y="1374"/>
                    <a:pt x="1539" y="1340"/>
                  </a:cubicBezTo>
                  <a:cubicBezTo>
                    <a:pt x="972" y="605"/>
                    <a:pt x="972" y="605"/>
                    <a:pt x="972" y="605"/>
                  </a:cubicBezTo>
                  <a:cubicBezTo>
                    <a:pt x="967" y="598"/>
                    <a:pt x="960" y="593"/>
                    <a:pt x="952" y="589"/>
                  </a:cubicBezTo>
                  <a:cubicBezTo>
                    <a:pt x="952" y="337"/>
                    <a:pt x="952" y="337"/>
                    <a:pt x="952" y="337"/>
                  </a:cubicBezTo>
                  <a:moveTo>
                    <a:pt x="290" y="1379"/>
                  </a:moveTo>
                  <a:cubicBezTo>
                    <a:pt x="61" y="1379"/>
                    <a:pt x="61" y="1379"/>
                    <a:pt x="61" y="1379"/>
                  </a:cubicBezTo>
                  <a:cubicBezTo>
                    <a:pt x="59" y="1379"/>
                    <a:pt x="58" y="1377"/>
                    <a:pt x="60" y="1376"/>
                  </a:cubicBezTo>
                  <a:cubicBezTo>
                    <a:pt x="470" y="843"/>
                    <a:pt x="470" y="843"/>
                    <a:pt x="470" y="843"/>
                  </a:cubicBezTo>
                  <a:cubicBezTo>
                    <a:pt x="470" y="843"/>
                    <a:pt x="470" y="843"/>
                    <a:pt x="470" y="843"/>
                  </a:cubicBezTo>
                  <a:cubicBezTo>
                    <a:pt x="471" y="843"/>
                    <a:pt x="471" y="843"/>
                    <a:pt x="471" y="843"/>
                  </a:cubicBezTo>
                  <a:cubicBezTo>
                    <a:pt x="587" y="994"/>
                    <a:pt x="587" y="994"/>
                    <a:pt x="587" y="994"/>
                  </a:cubicBezTo>
                  <a:lnTo>
                    <a:pt x="290" y="1379"/>
                  </a:ln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A"/>
                </a:buClr>
                <a:buSzPts val="1400"/>
                <a:buFont typeface="Tahoma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8" name="Google Shape;2087;p195">
              <a:extLst>
                <a:ext uri="{FF2B5EF4-FFF2-40B4-BE49-F238E27FC236}">
                  <a16:creationId xmlns:a16="http://schemas.microsoft.com/office/drawing/2014/main" id="{E0BD8007-6D04-0762-6350-A4BEBC7DC812}"/>
                </a:ext>
              </a:extLst>
            </p:cNvPr>
            <p:cNvSpPr txBox="1"/>
            <p:nvPr/>
          </p:nvSpPr>
          <p:spPr>
            <a:xfrm>
              <a:off x="9360129" y="5579927"/>
              <a:ext cx="2273830" cy="727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A"/>
                </a:buClr>
                <a:buSzPts val="1200"/>
                <a:buFont typeface="Tahoma"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Un socio de confianza</a:t>
              </a: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676"/>
                </a:buClr>
                <a:buSzPts val="900"/>
                <a:buFont typeface="Tahoma"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Disposición para escuchar</a:t>
              </a:r>
              <a:r>
                <a:rPr kumimoji="0" lang="es" sz="800" b="0" i="0" u="none" strike="noStrike" kern="1200" cap="none" spc="0" normalizeH="0" baseline="0" noProof="0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 </a:t>
              </a: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y establecer vínculos cercanos con nuestros clientes y </a:t>
              </a:r>
              <a:r>
                <a:rPr kumimoji="0" lang="es-ES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partners</a:t>
              </a: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767676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 </a:t>
              </a: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29" name="Google Shape;2088;p195">
              <a:extLst>
                <a:ext uri="{FF2B5EF4-FFF2-40B4-BE49-F238E27FC236}">
                  <a16:creationId xmlns:a16="http://schemas.microsoft.com/office/drawing/2014/main" id="{8A8FB8AB-76D8-B64F-B418-EA7911BE875D}"/>
                </a:ext>
              </a:extLst>
            </p:cNvPr>
            <p:cNvGrpSpPr/>
            <p:nvPr/>
          </p:nvGrpSpPr>
          <p:grpSpPr>
            <a:xfrm>
              <a:off x="8894893" y="5787988"/>
              <a:ext cx="407300" cy="52110"/>
              <a:chOff x="2471222" y="5995333"/>
              <a:chExt cx="329362" cy="41364"/>
            </a:xfrm>
          </p:grpSpPr>
          <p:sp>
            <p:nvSpPr>
              <p:cNvPr id="35" name="Google Shape;2091;p195">
                <a:extLst>
                  <a:ext uri="{FF2B5EF4-FFF2-40B4-BE49-F238E27FC236}">
                    <a16:creationId xmlns:a16="http://schemas.microsoft.com/office/drawing/2014/main" id="{B2B6D76E-B8F7-CFC1-A257-AF08C0CCD308}"/>
                  </a:ext>
                </a:extLst>
              </p:cNvPr>
              <p:cNvSpPr/>
              <p:nvPr/>
            </p:nvSpPr>
            <p:spPr>
              <a:xfrm>
                <a:off x="2759309" y="5995422"/>
                <a:ext cx="412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6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2"/>
                      <a:pt x="66" y="132"/>
                    </a:cubicBezTo>
                    <a:cubicBezTo>
                      <a:pt x="102" y="132"/>
                      <a:pt x="132" y="102"/>
                      <a:pt x="132" y="66"/>
                    </a:cubicBezTo>
                    <a:cubicBezTo>
                      <a:pt x="132" y="29"/>
                      <a:pt x="102" y="0"/>
                      <a:pt x="66" y="0"/>
                    </a:cubicBezTo>
                    <a:close/>
                    <a:moveTo>
                      <a:pt x="66" y="87"/>
                    </a:moveTo>
                    <a:cubicBezTo>
                      <a:pt x="54" y="87"/>
                      <a:pt x="45" y="77"/>
                      <a:pt x="45" y="66"/>
                    </a:cubicBezTo>
                    <a:cubicBezTo>
                      <a:pt x="45" y="54"/>
                      <a:pt x="54" y="45"/>
                      <a:pt x="66" y="45"/>
                    </a:cubicBezTo>
                    <a:cubicBezTo>
                      <a:pt x="78" y="45"/>
                      <a:pt x="87" y="54"/>
                      <a:pt x="87" y="66"/>
                    </a:cubicBezTo>
                    <a:cubicBezTo>
                      <a:pt x="87" y="77"/>
                      <a:pt x="78" y="87"/>
                      <a:pt x="66" y="87"/>
                    </a:cubicBezTo>
                    <a:close/>
                    <a:moveTo>
                      <a:pt x="66" y="87"/>
                    </a:moveTo>
                    <a:cubicBezTo>
                      <a:pt x="66" y="87"/>
                      <a:pt x="66" y="87"/>
                      <a:pt x="66" y="87"/>
                    </a:cubicBezTo>
                  </a:path>
                </a:pathLst>
              </a:custGeom>
              <a:solidFill>
                <a:srgbClr val="CF022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A4A4A"/>
                  </a:buClr>
                  <a:buSzPts val="1400"/>
                  <a:buFont typeface="Tahoma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6" name="Google Shape;2092;p195">
                <a:extLst>
                  <a:ext uri="{FF2B5EF4-FFF2-40B4-BE49-F238E27FC236}">
                    <a16:creationId xmlns:a16="http://schemas.microsoft.com/office/drawing/2014/main" id="{6AE1A289-8336-4907-F3E5-432105F20680}"/>
                  </a:ext>
                </a:extLst>
              </p:cNvPr>
              <p:cNvSpPr/>
              <p:nvPr/>
            </p:nvSpPr>
            <p:spPr>
              <a:xfrm>
                <a:off x="2471222" y="5995333"/>
                <a:ext cx="412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132" y="66"/>
                    </a:moveTo>
                    <a:cubicBezTo>
                      <a:pt x="132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6"/>
                    </a:cubicBezTo>
                    <a:cubicBezTo>
                      <a:pt x="0" y="102"/>
                      <a:pt x="29" y="132"/>
                      <a:pt x="66" y="132"/>
                    </a:cubicBezTo>
                    <a:cubicBezTo>
                      <a:pt x="102" y="132"/>
                      <a:pt x="132" y="102"/>
                      <a:pt x="132" y="66"/>
                    </a:cubicBezTo>
                    <a:close/>
                    <a:moveTo>
                      <a:pt x="45" y="66"/>
                    </a:moveTo>
                    <a:cubicBezTo>
                      <a:pt x="45" y="54"/>
                      <a:pt x="54" y="45"/>
                      <a:pt x="66" y="45"/>
                    </a:cubicBezTo>
                    <a:cubicBezTo>
                      <a:pt x="77" y="45"/>
                      <a:pt x="87" y="54"/>
                      <a:pt x="87" y="66"/>
                    </a:cubicBezTo>
                    <a:cubicBezTo>
                      <a:pt x="87" y="77"/>
                      <a:pt x="77" y="87"/>
                      <a:pt x="66" y="87"/>
                    </a:cubicBezTo>
                    <a:cubicBezTo>
                      <a:pt x="54" y="87"/>
                      <a:pt x="45" y="77"/>
                      <a:pt x="45" y="66"/>
                    </a:cubicBezTo>
                    <a:close/>
                    <a:moveTo>
                      <a:pt x="45" y="66"/>
                    </a:moveTo>
                    <a:cubicBezTo>
                      <a:pt x="45" y="66"/>
                      <a:pt x="45" y="66"/>
                      <a:pt x="45" y="66"/>
                    </a:cubicBezTo>
                  </a:path>
                </a:pathLst>
              </a:custGeom>
              <a:solidFill>
                <a:srgbClr val="55555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A4A4A"/>
                  </a:buClr>
                  <a:buSzPts val="1400"/>
                  <a:buFont typeface="Tahoma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30" name="Google Shape;2098;p195">
              <a:extLst>
                <a:ext uri="{FF2B5EF4-FFF2-40B4-BE49-F238E27FC236}">
                  <a16:creationId xmlns:a16="http://schemas.microsoft.com/office/drawing/2014/main" id="{6563F7C4-D7EB-2FE0-5530-A20959FA4121}"/>
                </a:ext>
              </a:extLst>
            </p:cNvPr>
            <p:cNvGrpSpPr/>
            <p:nvPr/>
          </p:nvGrpSpPr>
          <p:grpSpPr>
            <a:xfrm>
              <a:off x="879682" y="5614272"/>
              <a:ext cx="270272" cy="336107"/>
              <a:chOff x="4034954" y="7405715"/>
              <a:chExt cx="226544" cy="276540"/>
            </a:xfrm>
          </p:grpSpPr>
          <p:sp>
            <p:nvSpPr>
              <p:cNvPr id="33" name="Google Shape;2099;p195">
                <a:extLst>
                  <a:ext uri="{FF2B5EF4-FFF2-40B4-BE49-F238E27FC236}">
                    <a16:creationId xmlns:a16="http://schemas.microsoft.com/office/drawing/2014/main" id="{8A917B37-ECBB-6479-736F-1FB24B0E1ADC}"/>
                  </a:ext>
                </a:extLst>
              </p:cNvPr>
              <p:cNvSpPr/>
              <p:nvPr/>
            </p:nvSpPr>
            <p:spPr>
              <a:xfrm>
                <a:off x="4087349" y="7453132"/>
                <a:ext cx="3832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17" extrusionOk="0">
                    <a:moveTo>
                      <a:pt x="0" y="58"/>
                    </a:moveTo>
                    <a:cubicBezTo>
                      <a:pt x="0" y="91"/>
                      <a:pt x="27" y="117"/>
                      <a:pt x="59" y="117"/>
                    </a:cubicBezTo>
                    <a:cubicBezTo>
                      <a:pt x="91" y="117"/>
                      <a:pt x="118" y="91"/>
                      <a:pt x="118" y="58"/>
                    </a:cubicBezTo>
                    <a:cubicBezTo>
                      <a:pt x="118" y="26"/>
                      <a:pt x="91" y="0"/>
                      <a:pt x="59" y="0"/>
                    </a:cubicBezTo>
                    <a:cubicBezTo>
                      <a:pt x="27" y="0"/>
                      <a:pt x="0" y="26"/>
                      <a:pt x="0" y="58"/>
                    </a:cubicBezTo>
                    <a:close/>
                    <a:moveTo>
                      <a:pt x="73" y="58"/>
                    </a:moveTo>
                    <a:cubicBezTo>
                      <a:pt x="73" y="66"/>
                      <a:pt x="67" y="72"/>
                      <a:pt x="59" y="72"/>
                    </a:cubicBezTo>
                    <a:cubicBezTo>
                      <a:pt x="51" y="72"/>
                      <a:pt x="45" y="66"/>
                      <a:pt x="45" y="58"/>
                    </a:cubicBezTo>
                    <a:cubicBezTo>
                      <a:pt x="45" y="51"/>
                      <a:pt x="51" y="45"/>
                      <a:pt x="59" y="45"/>
                    </a:cubicBezTo>
                    <a:cubicBezTo>
                      <a:pt x="67" y="45"/>
                      <a:pt x="73" y="51"/>
                      <a:pt x="73" y="58"/>
                    </a:cubicBezTo>
                    <a:close/>
                    <a:moveTo>
                      <a:pt x="73" y="58"/>
                    </a:moveTo>
                    <a:cubicBezTo>
                      <a:pt x="73" y="58"/>
                      <a:pt x="73" y="58"/>
                      <a:pt x="73" y="58"/>
                    </a:cubicBezTo>
                  </a:path>
                </a:pathLst>
              </a:custGeom>
              <a:solidFill>
                <a:srgbClr val="CF022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4" name="Google Shape;2100;p195">
                <a:extLst>
                  <a:ext uri="{FF2B5EF4-FFF2-40B4-BE49-F238E27FC236}">
                    <a16:creationId xmlns:a16="http://schemas.microsoft.com/office/drawing/2014/main" id="{B4DC5640-BD81-A0BB-F185-BB1CA703BCBA}"/>
                  </a:ext>
                </a:extLst>
              </p:cNvPr>
              <p:cNvSpPr/>
              <p:nvPr/>
            </p:nvSpPr>
            <p:spPr>
              <a:xfrm>
                <a:off x="4034954" y="7405715"/>
                <a:ext cx="226544" cy="276540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536" extrusionOk="0">
                    <a:moveTo>
                      <a:pt x="65" y="1536"/>
                    </a:moveTo>
                    <a:cubicBezTo>
                      <a:pt x="575" y="1536"/>
                      <a:pt x="575" y="1536"/>
                      <a:pt x="575" y="1536"/>
                    </a:cubicBezTo>
                    <a:cubicBezTo>
                      <a:pt x="587" y="1536"/>
                      <a:pt x="598" y="1526"/>
                      <a:pt x="598" y="1514"/>
                    </a:cubicBezTo>
                    <a:cubicBezTo>
                      <a:pt x="598" y="1501"/>
                      <a:pt x="587" y="1491"/>
                      <a:pt x="575" y="1491"/>
                    </a:cubicBezTo>
                    <a:cubicBezTo>
                      <a:pt x="65" y="1491"/>
                      <a:pt x="65" y="1491"/>
                      <a:pt x="65" y="1491"/>
                    </a:cubicBezTo>
                    <a:cubicBezTo>
                      <a:pt x="56" y="1491"/>
                      <a:pt x="48" y="1483"/>
                      <a:pt x="48" y="1474"/>
                    </a:cubicBezTo>
                    <a:cubicBezTo>
                      <a:pt x="48" y="1442"/>
                      <a:pt x="48" y="1442"/>
                      <a:pt x="48" y="1442"/>
                    </a:cubicBezTo>
                    <a:cubicBezTo>
                      <a:pt x="48" y="1433"/>
                      <a:pt x="56" y="1425"/>
                      <a:pt x="65" y="1425"/>
                    </a:cubicBezTo>
                    <a:cubicBezTo>
                      <a:pt x="1190" y="1425"/>
                      <a:pt x="1190" y="1425"/>
                      <a:pt x="1190" y="1425"/>
                    </a:cubicBezTo>
                    <a:cubicBezTo>
                      <a:pt x="1199" y="1425"/>
                      <a:pt x="1207" y="1433"/>
                      <a:pt x="1207" y="1442"/>
                    </a:cubicBezTo>
                    <a:cubicBezTo>
                      <a:pt x="1207" y="1474"/>
                      <a:pt x="1207" y="1474"/>
                      <a:pt x="1207" y="1474"/>
                    </a:cubicBezTo>
                    <a:cubicBezTo>
                      <a:pt x="1207" y="1483"/>
                      <a:pt x="1199" y="1491"/>
                      <a:pt x="1190" y="1491"/>
                    </a:cubicBezTo>
                    <a:cubicBezTo>
                      <a:pt x="680" y="1491"/>
                      <a:pt x="680" y="1491"/>
                      <a:pt x="680" y="1491"/>
                    </a:cubicBezTo>
                    <a:cubicBezTo>
                      <a:pt x="668" y="1491"/>
                      <a:pt x="658" y="1501"/>
                      <a:pt x="658" y="1514"/>
                    </a:cubicBezTo>
                    <a:cubicBezTo>
                      <a:pt x="658" y="1526"/>
                      <a:pt x="668" y="1536"/>
                      <a:pt x="680" y="1536"/>
                    </a:cubicBezTo>
                    <a:cubicBezTo>
                      <a:pt x="1190" y="1536"/>
                      <a:pt x="1190" y="1536"/>
                      <a:pt x="1190" y="1536"/>
                    </a:cubicBezTo>
                    <a:cubicBezTo>
                      <a:pt x="1224" y="1536"/>
                      <a:pt x="1252" y="1508"/>
                      <a:pt x="1252" y="1474"/>
                    </a:cubicBezTo>
                    <a:cubicBezTo>
                      <a:pt x="1252" y="1442"/>
                      <a:pt x="1252" y="1442"/>
                      <a:pt x="1252" y="1442"/>
                    </a:cubicBezTo>
                    <a:cubicBezTo>
                      <a:pt x="1252" y="1408"/>
                      <a:pt x="1224" y="1380"/>
                      <a:pt x="1190" y="1380"/>
                    </a:cubicBezTo>
                    <a:cubicBezTo>
                      <a:pt x="1184" y="1380"/>
                      <a:pt x="1184" y="1380"/>
                      <a:pt x="1184" y="1380"/>
                    </a:cubicBezTo>
                    <a:cubicBezTo>
                      <a:pt x="1184" y="1301"/>
                      <a:pt x="1184" y="1301"/>
                      <a:pt x="1184" y="1301"/>
                    </a:cubicBezTo>
                    <a:cubicBezTo>
                      <a:pt x="1184" y="1263"/>
                      <a:pt x="1153" y="1232"/>
                      <a:pt x="1115" y="1232"/>
                    </a:cubicBezTo>
                    <a:cubicBezTo>
                      <a:pt x="1052" y="1232"/>
                      <a:pt x="1052" y="1232"/>
                      <a:pt x="1052" y="1232"/>
                    </a:cubicBezTo>
                    <a:cubicBezTo>
                      <a:pt x="1052" y="1179"/>
                      <a:pt x="1052" y="1179"/>
                      <a:pt x="1052" y="1179"/>
                    </a:cubicBezTo>
                    <a:cubicBezTo>
                      <a:pt x="1052" y="1147"/>
                      <a:pt x="1026" y="1121"/>
                      <a:pt x="995" y="1121"/>
                    </a:cubicBezTo>
                    <a:cubicBezTo>
                      <a:pt x="966" y="1121"/>
                      <a:pt x="966" y="1121"/>
                      <a:pt x="966" y="1121"/>
                    </a:cubicBezTo>
                    <a:cubicBezTo>
                      <a:pt x="948" y="767"/>
                      <a:pt x="948" y="767"/>
                      <a:pt x="948" y="767"/>
                    </a:cubicBezTo>
                    <a:cubicBezTo>
                      <a:pt x="947" y="754"/>
                      <a:pt x="937" y="745"/>
                      <a:pt x="924" y="746"/>
                    </a:cubicBezTo>
                    <a:cubicBezTo>
                      <a:pt x="912" y="746"/>
                      <a:pt x="902" y="757"/>
                      <a:pt x="903" y="769"/>
                    </a:cubicBezTo>
                    <a:cubicBezTo>
                      <a:pt x="921" y="1121"/>
                      <a:pt x="921" y="1121"/>
                      <a:pt x="921" y="1121"/>
                    </a:cubicBezTo>
                    <a:cubicBezTo>
                      <a:pt x="331" y="1121"/>
                      <a:pt x="331" y="1121"/>
                      <a:pt x="331" y="1121"/>
                    </a:cubicBezTo>
                    <a:cubicBezTo>
                      <a:pt x="352" y="1035"/>
                      <a:pt x="395" y="956"/>
                      <a:pt x="459" y="888"/>
                    </a:cubicBezTo>
                    <a:cubicBezTo>
                      <a:pt x="559" y="779"/>
                      <a:pt x="531" y="650"/>
                      <a:pt x="514" y="600"/>
                    </a:cubicBezTo>
                    <a:cubicBezTo>
                      <a:pt x="505" y="573"/>
                      <a:pt x="470" y="566"/>
                      <a:pt x="451" y="588"/>
                    </a:cubicBezTo>
                    <a:cubicBezTo>
                      <a:pt x="428" y="615"/>
                      <a:pt x="398" y="612"/>
                      <a:pt x="351" y="604"/>
                    </a:cubicBezTo>
                    <a:cubicBezTo>
                      <a:pt x="329" y="600"/>
                      <a:pt x="308" y="596"/>
                      <a:pt x="288" y="598"/>
                    </a:cubicBezTo>
                    <a:cubicBezTo>
                      <a:pt x="255" y="603"/>
                      <a:pt x="179" y="627"/>
                      <a:pt x="165" y="668"/>
                    </a:cubicBezTo>
                    <a:cubicBezTo>
                      <a:pt x="162" y="679"/>
                      <a:pt x="149" y="683"/>
                      <a:pt x="140" y="677"/>
                    </a:cubicBezTo>
                    <a:cubicBezTo>
                      <a:pt x="72" y="627"/>
                      <a:pt x="72" y="627"/>
                      <a:pt x="72" y="627"/>
                    </a:cubicBezTo>
                    <a:cubicBezTo>
                      <a:pt x="53" y="613"/>
                      <a:pt x="51" y="585"/>
                      <a:pt x="68" y="569"/>
                    </a:cubicBezTo>
                    <a:cubicBezTo>
                      <a:pt x="162" y="474"/>
                      <a:pt x="162" y="474"/>
                      <a:pt x="162" y="474"/>
                    </a:cubicBezTo>
                    <a:cubicBezTo>
                      <a:pt x="183" y="454"/>
                      <a:pt x="194" y="427"/>
                      <a:pt x="194" y="398"/>
                    </a:cubicBezTo>
                    <a:cubicBezTo>
                      <a:pt x="194" y="382"/>
                      <a:pt x="200" y="366"/>
                      <a:pt x="211" y="354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64" y="195"/>
                      <a:pt x="370" y="167"/>
                      <a:pt x="361" y="142"/>
                    </a:cubicBezTo>
                    <a:cubicBezTo>
                      <a:pt x="327" y="45"/>
                      <a:pt x="327" y="45"/>
                      <a:pt x="327" y="45"/>
                    </a:cubicBezTo>
                    <a:cubicBezTo>
                      <a:pt x="408" y="50"/>
                      <a:pt x="468" y="104"/>
                      <a:pt x="491" y="127"/>
                    </a:cubicBezTo>
                    <a:cubicBezTo>
                      <a:pt x="503" y="140"/>
                      <a:pt x="519" y="147"/>
                      <a:pt x="537" y="149"/>
                    </a:cubicBezTo>
                    <a:cubicBezTo>
                      <a:pt x="670" y="160"/>
                      <a:pt x="769" y="213"/>
                      <a:pt x="832" y="309"/>
                    </a:cubicBezTo>
                    <a:cubicBezTo>
                      <a:pt x="877" y="379"/>
                      <a:pt x="886" y="447"/>
                      <a:pt x="886" y="452"/>
                    </a:cubicBezTo>
                    <a:cubicBezTo>
                      <a:pt x="897" y="664"/>
                      <a:pt x="897" y="664"/>
                      <a:pt x="897" y="664"/>
                    </a:cubicBezTo>
                    <a:cubicBezTo>
                      <a:pt x="898" y="677"/>
                      <a:pt x="909" y="686"/>
                      <a:pt x="921" y="685"/>
                    </a:cubicBezTo>
                    <a:cubicBezTo>
                      <a:pt x="933" y="685"/>
                      <a:pt x="943" y="674"/>
                      <a:pt x="942" y="662"/>
                    </a:cubicBezTo>
                    <a:cubicBezTo>
                      <a:pt x="931" y="449"/>
                      <a:pt x="931" y="449"/>
                      <a:pt x="931" y="449"/>
                    </a:cubicBezTo>
                    <a:cubicBezTo>
                      <a:pt x="931" y="449"/>
                      <a:pt x="931" y="449"/>
                      <a:pt x="931" y="448"/>
                    </a:cubicBezTo>
                    <a:cubicBezTo>
                      <a:pt x="931" y="445"/>
                      <a:pt x="923" y="368"/>
                      <a:pt x="871" y="286"/>
                    </a:cubicBezTo>
                    <a:cubicBezTo>
                      <a:pt x="822" y="211"/>
                      <a:pt x="726" y="119"/>
                      <a:pt x="540" y="104"/>
                    </a:cubicBezTo>
                    <a:cubicBezTo>
                      <a:pt x="534" y="103"/>
                      <a:pt x="528" y="101"/>
                      <a:pt x="523" y="96"/>
                    </a:cubicBezTo>
                    <a:cubicBezTo>
                      <a:pt x="495" y="67"/>
                      <a:pt x="420" y="0"/>
                      <a:pt x="316" y="0"/>
                    </a:cubicBezTo>
                    <a:cubicBezTo>
                      <a:pt x="284" y="0"/>
                      <a:pt x="273" y="26"/>
                      <a:pt x="280" y="46"/>
                    </a:cubicBezTo>
                    <a:cubicBezTo>
                      <a:pt x="319" y="157"/>
                      <a:pt x="319" y="157"/>
                      <a:pt x="319" y="157"/>
                    </a:cubicBezTo>
                    <a:cubicBezTo>
                      <a:pt x="322" y="166"/>
                      <a:pt x="320" y="176"/>
                      <a:pt x="313" y="183"/>
                    </a:cubicBezTo>
                    <a:cubicBezTo>
                      <a:pt x="179" y="323"/>
                      <a:pt x="179" y="323"/>
                      <a:pt x="179" y="323"/>
                    </a:cubicBezTo>
                    <a:cubicBezTo>
                      <a:pt x="160" y="343"/>
                      <a:pt x="149" y="370"/>
                      <a:pt x="149" y="398"/>
                    </a:cubicBezTo>
                    <a:cubicBezTo>
                      <a:pt x="149" y="415"/>
                      <a:pt x="142" y="430"/>
                      <a:pt x="131" y="442"/>
                    </a:cubicBezTo>
                    <a:cubicBezTo>
                      <a:pt x="36" y="537"/>
                      <a:pt x="36" y="537"/>
                      <a:pt x="36" y="537"/>
                    </a:cubicBezTo>
                    <a:cubicBezTo>
                      <a:pt x="0" y="573"/>
                      <a:pt x="4" y="633"/>
                      <a:pt x="46" y="663"/>
                    </a:cubicBezTo>
                    <a:cubicBezTo>
                      <a:pt x="113" y="713"/>
                      <a:pt x="113" y="713"/>
                      <a:pt x="113" y="713"/>
                    </a:cubicBezTo>
                    <a:cubicBezTo>
                      <a:pt x="147" y="738"/>
                      <a:pt x="195" y="722"/>
                      <a:pt x="208" y="682"/>
                    </a:cubicBezTo>
                    <a:cubicBezTo>
                      <a:pt x="212" y="670"/>
                      <a:pt x="257" y="648"/>
                      <a:pt x="295" y="643"/>
                    </a:cubicBezTo>
                    <a:cubicBezTo>
                      <a:pt x="307" y="641"/>
                      <a:pt x="325" y="645"/>
                      <a:pt x="343" y="648"/>
                    </a:cubicBezTo>
                    <a:cubicBezTo>
                      <a:pt x="382" y="655"/>
                      <a:pt x="435" y="664"/>
                      <a:pt x="476" y="627"/>
                    </a:cubicBezTo>
                    <a:cubicBezTo>
                      <a:pt x="491" y="683"/>
                      <a:pt x="500" y="776"/>
                      <a:pt x="426" y="857"/>
                    </a:cubicBezTo>
                    <a:cubicBezTo>
                      <a:pt x="354" y="934"/>
                      <a:pt x="307" y="1023"/>
                      <a:pt x="285" y="1121"/>
                    </a:cubicBezTo>
                    <a:cubicBezTo>
                      <a:pt x="261" y="1121"/>
                      <a:pt x="261" y="1121"/>
                      <a:pt x="261" y="1121"/>
                    </a:cubicBezTo>
                    <a:cubicBezTo>
                      <a:pt x="229" y="1121"/>
                      <a:pt x="203" y="1147"/>
                      <a:pt x="203" y="1179"/>
                    </a:cubicBezTo>
                    <a:cubicBezTo>
                      <a:pt x="203" y="1232"/>
                      <a:pt x="203" y="1232"/>
                      <a:pt x="203" y="1232"/>
                    </a:cubicBezTo>
                    <a:cubicBezTo>
                      <a:pt x="140" y="1232"/>
                      <a:pt x="140" y="1232"/>
                      <a:pt x="140" y="1232"/>
                    </a:cubicBezTo>
                    <a:cubicBezTo>
                      <a:pt x="102" y="1232"/>
                      <a:pt x="71" y="1263"/>
                      <a:pt x="71" y="1301"/>
                    </a:cubicBezTo>
                    <a:cubicBezTo>
                      <a:pt x="71" y="1380"/>
                      <a:pt x="71" y="1380"/>
                      <a:pt x="71" y="1380"/>
                    </a:cubicBezTo>
                    <a:cubicBezTo>
                      <a:pt x="65" y="1380"/>
                      <a:pt x="65" y="1380"/>
                      <a:pt x="65" y="1380"/>
                    </a:cubicBezTo>
                    <a:cubicBezTo>
                      <a:pt x="31" y="1380"/>
                      <a:pt x="3" y="1408"/>
                      <a:pt x="3" y="1442"/>
                    </a:cubicBezTo>
                    <a:cubicBezTo>
                      <a:pt x="3" y="1474"/>
                      <a:pt x="3" y="1474"/>
                      <a:pt x="3" y="1474"/>
                    </a:cubicBezTo>
                    <a:cubicBezTo>
                      <a:pt x="3" y="1508"/>
                      <a:pt x="31" y="1536"/>
                      <a:pt x="65" y="1536"/>
                    </a:cubicBezTo>
                    <a:close/>
                    <a:moveTo>
                      <a:pt x="248" y="1179"/>
                    </a:moveTo>
                    <a:cubicBezTo>
                      <a:pt x="248" y="1172"/>
                      <a:pt x="254" y="1166"/>
                      <a:pt x="261" y="1166"/>
                    </a:cubicBezTo>
                    <a:cubicBezTo>
                      <a:pt x="995" y="1166"/>
                      <a:pt x="995" y="1166"/>
                      <a:pt x="995" y="1166"/>
                    </a:cubicBezTo>
                    <a:cubicBezTo>
                      <a:pt x="1001" y="1166"/>
                      <a:pt x="1007" y="1172"/>
                      <a:pt x="1007" y="1179"/>
                    </a:cubicBezTo>
                    <a:cubicBezTo>
                      <a:pt x="1007" y="1232"/>
                      <a:pt x="1007" y="1232"/>
                      <a:pt x="1007" y="1232"/>
                    </a:cubicBezTo>
                    <a:cubicBezTo>
                      <a:pt x="248" y="1232"/>
                      <a:pt x="248" y="1232"/>
                      <a:pt x="248" y="1232"/>
                    </a:cubicBezTo>
                    <a:lnTo>
                      <a:pt x="248" y="1179"/>
                    </a:lnTo>
                    <a:close/>
                    <a:moveTo>
                      <a:pt x="116" y="1301"/>
                    </a:moveTo>
                    <a:cubicBezTo>
                      <a:pt x="116" y="1288"/>
                      <a:pt x="127" y="1277"/>
                      <a:pt x="140" y="1277"/>
                    </a:cubicBezTo>
                    <a:cubicBezTo>
                      <a:pt x="1115" y="1277"/>
                      <a:pt x="1115" y="1277"/>
                      <a:pt x="1115" y="1277"/>
                    </a:cubicBezTo>
                    <a:cubicBezTo>
                      <a:pt x="1128" y="1277"/>
                      <a:pt x="1139" y="1288"/>
                      <a:pt x="1139" y="1301"/>
                    </a:cubicBezTo>
                    <a:cubicBezTo>
                      <a:pt x="1139" y="1380"/>
                      <a:pt x="1139" y="1380"/>
                      <a:pt x="1139" y="1380"/>
                    </a:cubicBezTo>
                    <a:cubicBezTo>
                      <a:pt x="116" y="1380"/>
                      <a:pt x="116" y="1380"/>
                      <a:pt x="116" y="1380"/>
                    </a:cubicBezTo>
                    <a:lnTo>
                      <a:pt x="116" y="1301"/>
                    </a:lnTo>
                    <a:close/>
                    <a:moveTo>
                      <a:pt x="116" y="1301"/>
                    </a:moveTo>
                    <a:cubicBezTo>
                      <a:pt x="116" y="1301"/>
                      <a:pt x="116" y="1301"/>
                      <a:pt x="116" y="1301"/>
                    </a:cubicBezTo>
                  </a:path>
                </a:pathLst>
              </a:custGeom>
              <a:solidFill>
                <a:srgbClr val="55555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31" name="Google Shape;2089;p195">
              <a:extLst>
                <a:ext uri="{FF2B5EF4-FFF2-40B4-BE49-F238E27FC236}">
                  <a16:creationId xmlns:a16="http://schemas.microsoft.com/office/drawing/2014/main" id="{9328DED3-C6C0-F5A3-7DFE-E419FB50FD36}"/>
                </a:ext>
              </a:extLst>
            </p:cNvPr>
            <p:cNvSpPr/>
            <p:nvPr/>
          </p:nvSpPr>
          <p:spPr>
            <a:xfrm>
              <a:off x="8893979" y="5696901"/>
              <a:ext cx="229902" cy="274239"/>
            </a:xfrm>
            <a:custGeom>
              <a:avLst/>
              <a:gdLst/>
              <a:ahLst/>
              <a:cxnLst/>
              <a:rect l="l" t="t" r="r" b="b"/>
              <a:pathLst>
                <a:path w="811" h="949" extrusionOk="0">
                  <a:moveTo>
                    <a:pt x="769" y="746"/>
                  </a:moveTo>
                  <a:cubicBezTo>
                    <a:pt x="751" y="732"/>
                    <a:pt x="729" y="728"/>
                    <a:pt x="708" y="732"/>
                  </a:cubicBezTo>
                  <a:cubicBezTo>
                    <a:pt x="704" y="712"/>
                    <a:pt x="694" y="694"/>
                    <a:pt x="678" y="682"/>
                  </a:cubicBezTo>
                  <a:cubicBezTo>
                    <a:pt x="661" y="669"/>
                    <a:pt x="640" y="664"/>
                    <a:pt x="619" y="667"/>
                  </a:cubicBezTo>
                  <a:cubicBezTo>
                    <a:pt x="614" y="668"/>
                    <a:pt x="609" y="669"/>
                    <a:pt x="604" y="670"/>
                  </a:cubicBezTo>
                  <a:cubicBezTo>
                    <a:pt x="600" y="655"/>
                    <a:pt x="590" y="641"/>
                    <a:pt x="577" y="630"/>
                  </a:cubicBezTo>
                  <a:cubicBezTo>
                    <a:pt x="554" y="613"/>
                    <a:pt x="524" y="610"/>
                    <a:pt x="499" y="620"/>
                  </a:cubicBezTo>
                  <a:cubicBezTo>
                    <a:pt x="494" y="605"/>
                    <a:pt x="485" y="592"/>
                    <a:pt x="472" y="582"/>
                  </a:cubicBezTo>
                  <a:cubicBezTo>
                    <a:pt x="455" y="570"/>
                    <a:pt x="435" y="564"/>
                    <a:pt x="414" y="567"/>
                  </a:cubicBezTo>
                  <a:cubicBezTo>
                    <a:pt x="397" y="570"/>
                    <a:pt x="382" y="577"/>
                    <a:pt x="370" y="589"/>
                  </a:cubicBezTo>
                  <a:cubicBezTo>
                    <a:pt x="288" y="583"/>
                    <a:pt x="288" y="583"/>
                    <a:pt x="288" y="583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429" y="179"/>
                    <a:pt x="429" y="179"/>
                    <a:pt x="429" y="179"/>
                  </a:cubicBezTo>
                  <a:cubicBezTo>
                    <a:pt x="429" y="179"/>
                    <a:pt x="430" y="179"/>
                    <a:pt x="430" y="179"/>
                  </a:cubicBezTo>
                  <a:cubicBezTo>
                    <a:pt x="438" y="179"/>
                    <a:pt x="446" y="175"/>
                    <a:pt x="450" y="167"/>
                  </a:cubicBezTo>
                  <a:cubicBezTo>
                    <a:pt x="484" y="101"/>
                    <a:pt x="484" y="101"/>
                    <a:pt x="484" y="101"/>
                  </a:cubicBezTo>
                  <a:cubicBezTo>
                    <a:pt x="493" y="84"/>
                    <a:pt x="512" y="76"/>
                    <a:pt x="530" y="81"/>
                  </a:cubicBezTo>
                  <a:cubicBezTo>
                    <a:pt x="580" y="95"/>
                    <a:pt x="580" y="95"/>
                    <a:pt x="580" y="95"/>
                  </a:cubicBezTo>
                  <a:cubicBezTo>
                    <a:pt x="592" y="98"/>
                    <a:pt x="605" y="91"/>
                    <a:pt x="608" y="79"/>
                  </a:cubicBezTo>
                  <a:cubicBezTo>
                    <a:pt x="611" y="67"/>
                    <a:pt x="604" y="55"/>
                    <a:pt x="592" y="51"/>
                  </a:cubicBezTo>
                  <a:cubicBezTo>
                    <a:pt x="542" y="37"/>
                    <a:pt x="542" y="37"/>
                    <a:pt x="542" y="37"/>
                  </a:cubicBezTo>
                  <a:cubicBezTo>
                    <a:pt x="504" y="27"/>
                    <a:pt x="462" y="45"/>
                    <a:pt x="444" y="80"/>
                  </a:cubicBezTo>
                  <a:cubicBezTo>
                    <a:pt x="417" y="133"/>
                    <a:pt x="417" y="133"/>
                    <a:pt x="417" y="133"/>
                  </a:cubicBezTo>
                  <a:cubicBezTo>
                    <a:pt x="344" y="128"/>
                    <a:pt x="344" y="128"/>
                    <a:pt x="344" y="128"/>
                  </a:cubicBezTo>
                  <a:cubicBezTo>
                    <a:pt x="345" y="114"/>
                    <a:pt x="345" y="114"/>
                    <a:pt x="345" y="114"/>
                  </a:cubicBezTo>
                  <a:cubicBezTo>
                    <a:pt x="351" y="69"/>
                    <a:pt x="319" y="28"/>
                    <a:pt x="274" y="23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88" y="0"/>
                    <a:pt x="77" y="9"/>
                    <a:pt x="75" y="21"/>
                  </a:cubicBezTo>
                  <a:cubicBezTo>
                    <a:pt x="74" y="33"/>
                    <a:pt x="83" y="44"/>
                    <a:pt x="95" y="46"/>
                  </a:cubicBezTo>
                  <a:cubicBezTo>
                    <a:pt x="268" y="67"/>
                    <a:pt x="268" y="67"/>
                    <a:pt x="268" y="67"/>
                  </a:cubicBezTo>
                  <a:cubicBezTo>
                    <a:pt x="278" y="69"/>
                    <a:pt x="287" y="74"/>
                    <a:pt x="293" y="81"/>
                  </a:cubicBezTo>
                  <a:cubicBezTo>
                    <a:pt x="299" y="89"/>
                    <a:pt x="302" y="99"/>
                    <a:pt x="301" y="109"/>
                  </a:cubicBezTo>
                  <a:cubicBezTo>
                    <a:pt x="241" y="592"/>
                    <a:pt x="241" y="592"/>
                    <a:pt x="241" y="592"/>
                  </a:cubicBezTo>
                  <a:cubicBezTo>
                    <a:pt x="239" y="613"/>
                    <a:pt x="220" y="627"/>
                    <a:pt x="200" y="625"/>
                  </a:cubicBezTo>
                  <a:cubicBezTo>
                    <a:pt x="26" y="604"/>
                    <a:pt x="26" y="604"/>
                    <a:pt x="26" y="604"/>
                  </a:cubicBezTo>
                  <a:cubicBezTo>
                    <a:pt x="14" y="602"/>
                    <a:pt x="3" y="611"/>
                    <a:pt x="1" y="623"/>
                  </a:cubicBezTo>
                  <a:cubicBezTo>
                    <a:pt x="0" y="635"/>
                    <a:pt x="8" y="647"/>
                    <a:pt x="21" y="648"/>
                  </a:cubicBezTo>
                  <a:cubicBezTo>
                    <a:pt x="194" y="670"/>
                    <a:pt x="194" y="670"/>
                    <a:pt x="194" y="670"/>
                  </a:cubicBezTo>
                  <a:cubicBezTo>
                    <a:pt x="198" y="670"/>
                    <a:pt x="201" y="670"/>
                    <a:pt x="204" y="670"/>
                  </a:cubicBezTo>
                  <a:cubicBezTo>
                    <a:pt x="235" y="670"/>
                    <a:pt x="262" y="653"/>
                    <a:pt x="276" y="628"/>
                  </a:cubicBezTo>
                  <a:cubicBezTo>
                    <a:pt x="338" y="632"/>
                    <a:pt x="338" y="632"/>
                    <a:pt x="338" y="632"/>
                  </a:cubicBezTo>
                  <a:cubicBezTo>
                    <a:pt x="330" y="646"/>
                    <a:pt x="328" y="662"/>
                    <a:pt x="330" y="678"/>
                  </a:cubicBezTo>
                  <a:cubicBezTo>
                    <a:pt x="333" y="699"/>
                    <a:pt x="344" y="717"/>
                    <a:pt x="360" y="730"/>
                  </a:cubicBezTo>
                  <a:cubicBezTo>
                    <a:pt x="374" y="741"/>
                    <a:pt x="390" y="746"/>
                    <a:pt x="407" y="746"/>
                  </a:cubicBezTo>
                  <a:cubicBezTo>
                    <a:pt x="411" y="746"/>
                    <a:pt x="415" y="746"/>
                    <a:pt x="418" y="745"/>
                  </a:cubicBezTo>
                  <a:cubicBezTo>
                    <a:pt x="419" y="745"/>
                    <a:pt x="419" y="745"/>
                    <a:pt x="419" y="745"/>
                  </a:cubicBezTo>
                  <a:cubicBezTo>
                    <a:pt x="419" y="745"/>
                    <a:pt x="419" y="746"/>
                    <a:pt x="419" y="746"/>
                  </a:cubicBezTo>
                  <a:cubicBezTo>
                    <a:pt x="422" y="767"/>
                    <a:pt x="433" y="785"/>
                    <a:pt x="449" y="798"/>
                  </a:cubicBezTo>
                  <a:cubicBezTo>
                    <a:pt x="464" y="808"/>
                    <a:pt x="480" y="814"/>
                    <a:pt x="497" y="814"/>
                  </a:cubicBezTo>
                  <a:cubicBezTo>
                    <a:pt x="501" y="814"/>
                    <a:pt x="505" y="813"/>
                    <a:pt x="508" y="813"/>
                  </a:cubicBezTo>
                  <a:cubicBezTo>
                    <a:pt x="511" y="833"/>
                    <a:pt x="521" y="852"/>
                    <a:pt x="539" y="865"/>
                  </a:cubicBezTo>
                  <a:cubicBezTo>
                    <a:pt x="553" y="876"/>
                    <a:pt x="570" y="881"/>
                    <a:pt x="586" y="881"/>
                  </a:cubicBezTo>
                  <a:cubicBezTo>
                    <a:pt x="590" y="881"/>
                    <a:pt x="594" y="881"/>
                    <a:pt x="598" y="880"/>
                  </a:cubicBezTo>
                  <a:cubicBezTo>
                    <a:pt x="598" y="881"/>
                    <a:pt x="598" y="881"/>
                    <a:pt x="598" y="881"/>
                  </a:cubicBezTo>
                  <a:cubicBezTo>
                    <a:pt x="601" y="902"/>
                    <a:pt x="611" y="920"/>
                    <a:pt x="628" y="933"/>
                  </a:cubicBezTo>
                  <a:cubicBezTo>
                    <a:pt x="642" y="943"/>
                    <a:pt x="658" y="949"/>
                    <a:pt x="675" y="949"/>
                  </a:cubicBezTo>
                  <a:cubicBezTo>
                    <a:pt x="679" y="949"/>
                    <a:pt x="682" y="949"/>
                    <a:pt x="686" y="948"/>
                  </a:cubicBezTo>
                  <a:cubicBezTo>
                    <a:pt x="707" y="945"/>
                    <a:pt x="725" y="934"/>
                    <a:pt x="738" y="918"/>
                  </a:cubicBezTo>
                  <a:cubicBezTo>
                    <a:pt x="784" y="856"/>
                    <a:pt x="784" y="856"/>
                    <a:pt x="784" y="856"/>
                  </a:cubicBezTo>
                  <a:cubicBezTo>
                    <a:pt x="811" y="822"/>
                    <a:pt x="804" y="772"/>
                    <a:pt x="769" y="746"/>
                  </a:cubicBezTo>
                  <a:close/>
                  <a:moveTo>
                    <a:pt x="412" y="701"/>
                  </a:moveTo>
                  <a:cubicBezTo>
                    <a:pt x="403" y="702"/>
                    <a:pt x="395" y="700"/>
                    <a:pt x="387" y="694"/>
                  </a:cubicBezTo>
                  <a:cubicBezTo>
                    <a:pt x="380" y="689"/>
                    <a:pt x="376" y="681"/>
                    <a:pt x="374" y="672"/>
                  </a:cubicBezTo>
                  <a:cubicBezTo>
                    <a:pt x="373" y="663"/>
                    <a:pt x="376" y="654"/>
                    <a:pt x="381" y="647"/>
                  </a:cubicBezTo>
                  <a:cubicBezTo>
                    <a:pt x="398" y="625"/>
                    <a:pt x="398" y="625"/>
                    <a:pt x="398" y="625"/>
                  </a:cubicBezTo>
                  <a:cubicBezTo>
                    <a:pt x="403" y="618"/>
                    <a:pt x="411" y="613"/>
                    <a:pt x="420" y="612"/>
                  </a:cubicBezTo>
                  <a:cubicBezTo>
                    <a:pt x="429" y="611"/>
                    <a:pt x="438" y="613"/>
                    <a:pt x="445" y="618"/>
                  </a:cubicBezTo>
                  <a:cubicBezTo>
                    <a:pt x="452" y="624"/>
                    <a:pt x="457" y="631"/>
                    <a:pt x="458" y="640"/>
                  </a:cubicBezTo>
                  <a:cubicBezTo>
                    <a:pt x="459" y="649"/>
                    <a:pt x="457" y="658"/>
                    <a:pt x="451" y="665"/>
                  </a:cubicBezTo>
                  <a:cubicBezTo>
                    <a:pt x="434" y="688"/>
                    <a:pt x="434" y="688"/>
                    <a:pt x="434" y="688"/>
                  </a:cubicBezTo>
                  <a:cubicBezTo>
                    <a:pt x="429" y="695"/>
                    <a:pt x="421" y="700"/>
                    <a:pt x="412" y="701"/>
                  </a:cubicBezTo>
                  <a:close/>
                  <a:moveTo>
                    <a:pt x="477" y="762"/>
                  </a:moveTo>
                  <a:cubicBezTo>
                    <a:pt x="470" y="756"/>
                    <a:pt x="465" y="749"/>
                    <a:pt x="464" y="740"/>
                  </a:cubicBezTo>
                  <a:cubicBezTo>
                    <a:pt x="462" y="731"/>
                    <a:pt x="465" y="722"/>
                    <a:pt x="470" y="715"/>
                  </a:cubicBezTo>
                  <a:cubicBezTo>
                    <a:pt x="487" y="692"/>
                    <a:pt x="487" y="692"/>
                    <a:pt x="487" y="692"/>
                  </a:cubicBezTo>
                  <a:cubicBezTo>
                    <a:pt x="502" y="672"/>
                    <a:pt x="502" y="672"/>
                    <a:pt x="502" y="672"/>
                  </a:cubicBezTo>
                  <a:cubicBezTo>
                    <a:pt x="509" y="664"/>
                    <a:pt x="519" y="659"/>
                    <a:pt x="529" y="659"/>
                  </a:cubicBezTo>
                  <a:cubicBezTo>
                    <a:pt x="536" y="659"/>
                    <a:pt x="543" y="661"/>
                    <a:pt x="549" y="666"/>
                  </a:cubicBezTo>
                  <a:cubicBezTo>
                    <a:pt x="564" y="677"/>
                    <a:pt x="567" y="698"/>
                    <a:pt x="556" y="713"/>
                  </a:cubicBezTo>
                  <a:cubicBezTo>
                    <a:pt x="524" y="755"/>
                    <a:pt x="524" y="755"/>
                    <a:pt x="524" y="755"/>
                  </a:cubicBezTo>
                  <a:cubicBezTo>
                    <a:pt x="512" y="770"/>
                    <a:pt x="491" y="773"/>
                    <a:pt x="477" y="762"/>
                  </a:cubicBezTo>
                  <a:close/>
                  <a:moveTo>
                    <a:pt x="566" y="829"/>
                  </a:moveTo>
                  <a:cubicBezTo>
                    <a:pt x="559" y="824"/>
                    <a:pt x="554" y="816"/>
                    <a:pt x="553" y="807"/>
                  </a:cubicBezTo>
                  <a:cubicBezTo>
                    <a:pt x="552" y="798"/>
                    <a:pt x="554" y="790"/>
                    <a:pt x="559" y="783"/>
                  </a:cubicBezTo>
                  <a:cubicBezTo>
                    <a:pt x="559" y="783"/>
                    <a:pt x="559" y="783"/>
                    <a:pt x="559" y="783"/>
                  </a:cubicBezTo>
                  <a:cubicBezTo>
                    <a:pt x="592" y="740"/>
                    <a:pt x="592" y="740"/>
                    <a:pt x="592" y="740"/>
                  </a:cubicBezTo>
                  <a:cubicBezTo>
                    <a:pt x="603" y="724"/>
                    <a:pt x="603" y="724"/>
                    <a:pt x="603" y="724"/>
                  </a:cubicBezTo>
                  <a:cubicBezTo>
                    <a:pt x="609" y="717"/>
                    <a:pt x="617" y="713"/>
                    <a:pt x="626" y="711"/>
                  </a:cubicBezTo>
                  <a:cubicBezTo>
                    <a:pt x="634" y="710"/>
                    <a:pt x="643" y="713"/>
                    <a:pt x="650" y="718"/>
                  </a:cubicBezTo>
                  <a:cubicBezTo>
                    <a:pt x="665" y="729"/>
                    <a:pt x="668" y="750"/>
                    <a:pt x="657" y="765"/>
                  </a:cubicBezTo>
                  <a:cubicBezTo>
                    <a:pt x="613" y="823"/>
                    <a:pt x="613" y="823"/>
                    <a:pt x="613" y="823"/>
                  </a:cubicBezTo>
                  <a:cubicBezTo>
                    <a:pt x="613" y="823"/>
                    <a:pt x="613" y="823"/>
                    <a:pt x="613" y="823"/>
                  </a:cubicBezTo>
                  <a:cubicBezTo>
                    <a:pt x="602" y="838"/>
                    <a:pt x="581" y="841"/>
                    <a:pt x="566" y="829"/>
                  </a:cubicBezTo>
                  <a:close/>
                  <a:moveTo>
                    <a:pt x="749" y="829"/>
                  </a:moveTo>
                  <a:cubicBezTo>
                    <a:pt x="702" y="891"/>
                    <a:pt x="702" y="891"/>
                    <a:pt x="702" y="891"/>
                  </a:cubicBezTo>
                  <a:cubicBezTo>
                    <a:pt x="697" y="898"/>
                    <a:pt x="689" y="902"/>
                    <a:pt x="680" y="903"/>
                  </a:cubicBezTo>
                  <a:cubicBezTo>
                    <a:pt x="671" y="905"/>
                    <a:pt x="662" y="902"/>
                    <a:pt x="655" y="897"/>
                  </a:cubicBezTo>
                  <a:cubicBezTo>
                    <a:pt x="648" y="892"/>
                    <a:pt x="643" y="884"/>
                    <a:pt x="642" y="875"/>
                  </a:cubicBezTo>
                  <a:cubicBezTo>
                    <a:pt x="641" y="866"/>
                    <a:pt x="643" y="857"/>
                    <a:pt x="649" y="850"/>
                  </a:cubicBezTo>
                  <a:cubicBezTo>
                    <a:pt x="693" y="792"/>
                    <a:pt x="693" y="792"/>
                    <a:pt x="693" y="792"/>
                  </a:cubicBezTo>
                  <a:cubicBezTo>
                    <a:pt x="693" y="792"/>
                    <a:pt x="693" y="792"/>
                    <a:pt x="693" y="792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701" y="782"/>
                    <a:pt x="709" y="777"/>
                    <a:pt x="717" y="776"/>
                  </a:cubicBezTo>
                  <a:cubicBezTo>
                    <a:pt x="726" y="774"/>
                    <a:pt x="735" y="777"/>
                    <a:pt x="742" y="782"/>
                  </a:cubicBezTo>
                  <a:cubicBezTo>
                    <a:pt x="757" y="793"/>
                    <a:pt x="760" y="814"/>
                    <a:pt x="749" y="829"/>
                  </a:cubicBezTo>
                  <a:close/>
                  <a:moveTo>
                    <a:pt x="749" y="829"/>
                  </a:moveTo>
                  <a:cubicBezTo>
                    <a:pt x="749" y="829"/>
                    <a:pt x="749" y="829"/>
                    <a:pt x="749" y="829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A"/>
                </a:buClr>
                <a:buSzPts val="1400"/>
                <a:buFont typeface="Tahoma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" name="Google Shape;2090;p195">
              <a:extLst>
                <a:ext uri="{FF2B5EF4-FFF2-40B4-BE49-F238E27FC236}">
                  <a16:creationId xmlns:a16="http://schemas.microsoft.com/office/drawing/2014/main" id="{25A04A70-48B1-B73B-17FD-5CD5B1281970}"/>
                </a:ext>
              </a:extLst>
            </p:cNvPr>
            <p:cNvSpPr/>
            <p:nvPr/>
          </p:nvSpPr>
          <p:spPr>
            <a:xfrm>
              <a:off x="9011231" y="5696902"/>
              <a:ext cx="301201" cy="253486"/>
            </a:xfrm>
            <a:custGeom>
              <a:avLst/>
              <a:gdLst/>
              <a:ahLst/>
              <a:cxnLst/>
              <a:rect l="l" t="t" r="r" b="b"/>
              <a:pathLst>
                <a:path w="1063" h="876" extrusionOk="0">
                  <a:moveTo>
                    <a:pt x="1062" y="623"/>
                  </a:moveTo>
                  <a:cubicBezTo>
                    <a:pt x="1060" y="611"/>
                    <a:pt x="1049" y="602"/>
                    <a:pt x="1037" y="604"/>
                  </a:cubicBezTo>
                  <a:cubicBezTo>
                    <a:pt x="863" y="625"/>
                    <a:pt x="863" y="625"/>
                    <a:pt x="863" y="625"/>
                  </a:cubicBezTo>
                  <a:cubicBezTo>
                    <a:pt x="843" y="627"/>
                    <a:pt x="824" y="613"/>
                    <a:pt x="822" y="592"/>
                  </a:cubicBezTo>
                  <a:cubicBezTo>
                    <a:pt x="820" y="578"/>
                    <a:pt x="820" y="578"/>
                    <a:pt x="820" y="578"/>
                  </a:cubicBezTo>
                  <a:cubicBezTo>
                    <a:pt x="820" y="575"/>
                    <a:pt x="820" y="575"/>
                    <a:pt x="820" y="575"/>
                  </a:cubicBezTo>
                  <a:cubicBezTo>
                    <a:pt x="762" y="109"/>
                    <a:pt x="762" y="109"/>
                    <a:pt x="762" y="109"/>
                  </a:cubicBezTo>
                  <a:cubicBezTo>
                    <a:pt x="761" y="99"/>
                    <a:pt x="764" y="89"/>
                    <a:pt x="770" y="81"/>
                  </a:cubicBezTo>
                  <a:cubicBezTo>
                    <a:pt x="776" y="74"/>
                    <a:pt x="785" y="69"/>
                    <a:pt x="795" y="67"/>
                  </a:cubicBezTo>
                  <a:cubicBezTo>
                    <a:pt x="968" y="46"/>
                    <a:pt x="968" y="46"/>
                    <a:pt x="968" y="46"/>
                  </a:cubicBezTo>
                  <a:cubicBezTo>
                    <a:pt x="980" y="44"/>
                    <a:pt x="989" y="33"/>
                    <a:pt x="988" y="21"/>
                  </a:cubicBezTo>
                  <a:cubicBezTo>
                    <a:pt x="986" y="9"/>
                    <a:pt x="975" y="0"/>
                    <a:pt x="963" y="1"/>
                  </a:cubicBezTo>
                  <a:cubicBezTo>
                    <a:pt x="789" y="23"/>
                    <a:pt x="789" y="23"/>
                    <a:pt x="789" y="23"/>
                  </a:cubicBezTo>
                  <a:cubicBezTo>
                    <a:pt x="747" y="28"/>
                    <a:pt x="716" y="65"/>
                    <a:pt x="717" y="106"/>
                  </a:cubicBezTo>
                  <a:cubicBezTo>
                    <a:pt x="673" y="112"/>
                    <a:pt x="673" y="112"/>
                    <a:pt x="673" y="112"/>
                  </a:cubicBezTo>
                  <a:cubicBezTo>
                    <a:pt x="538" y="36"/>
                    <a:pt x="538" y="36"/>
                    <a:pt x="538" y="36"/>
                  </a:cubicBezTo>
                  <a:cubicBezTo>
                    <a:pt x="519" y="25"/>
                    <a:pt x="497" y="20"/>
                    <a:pt x="475" y="22"/>
                  </a:cubicBezTo>
                  <a:cubicBezTo>
                    <a:pt x="475" y="22"/>
                    <a:pt x="475" y="22"/>
                    <a:pt x="475" y="22"/>
                  </a:cubicBezTo>
                  <a:cubicBezTo>
                    <a:pt x="434" y="26"/>
                    <a:pt x="434" y="26"/>
                    <a:pt x="434" y="26"/>
                  </a:cubicBezTo>
                  <a:cubicBezTo>
                    <a:pt x="422" y="27"/>
                    <a:pt x="413" y="38"/>
                    <a:pt x="414" y="50"/>
                  </a:cubicBezTo>
                  <a:cubicBezTo>
                    <a:pt x="415" y="63"/>
                    <a:pt x="426" y="72"/>
                    <a:pt x="438" y="71"/>
                  </a:cubicBezTo>
                  <a:cubicBezTo>
                    <a:pt x="479" y="67"/>
                    <a:pt x="479" y="67"/>
                    <a:pt x="479" y="67"/>
                  </a:cubicBezTo>
                  <a:cubicBezTo>
                    <a:pt x="492" y="66"/>
                    <a:pt x="505" y="69"/>
                    <a:pt x="516" y="75"/>
                  </a:cubicBezTo>
                  <a:cubicBezTo>
                    <a:pt x="656" y="154"/>
                    <a:pt x="656" y="154"/>
                    <a:pt x="656" y="154"/>
                  </a:cubicBezTo>
                  <a:cubicBezTo>
                    <a:pt x="661" y="157"/>
                    <a:pt x="666" y="158"/>
                    <a:pt x="671" y="157"/>
                  </a:cubicBezTo>
                  <a:cubicBezTo>
                    <a:pt x="722" y="151"/>
                    <a:pt x="722" y="151"/>
                    <a:pt x="722" y="151"/>
                  </a:cubicBezTo>
                  <a:cubicBezTo>
                    <a:pt x="759" y="454"/>
                    <a:pt x="759" y="454"/>
                    <a:pt x="759" y="454"/>
                  </a:cubicBezTo>
                  <a:cubicBezTo>
                    <a:pt x="772" y="558"/>
                    <a:pt x="772" y="558"/>
                    <a:pt x="772" y="558"/>
                  </a:cubicBezTo>
                  <a:cubicBezTo>
                    <a:pt x="691" y="558"/>
                    <a:pt x="691" y="558"/>
                    <a:pt x="691" y="558"/>
                  </a:cubicBezTo>
                  <a:cubicBezTo>
                    <a:pt x="686" y="558"/>
                    <a:pt x="681" y="560"/>
                    <a:pt x="677" y="564"/>
                  </a:cubicBezTo>
                  <a:cubicBezTo>
                    <a:pt x="670" y="569"/>
                    <a:pt x="670" y="569"/>
                    <a:pt x="670" y="569"/>
                  </a:cubicBezTo>
                  <a:cubicBezTo>
                    <a:pt x="467" y="393"/>
                    <a:pt x="467" y="393"/>
                    <a:pt x="467" y="393"/>
                  </a:cubicBezTo>
                  <a:cubicBezTo>
                    <a:pt x="513" y="380"/>
                    <a:pt x="558" y="348"/>
                    <a:pt x="599" y="297"/>
                  </a:cubicBezTo>
                  <a:cubicBezTo>
                    <a:pt x="607" y="287"/>
                    <a:pt x="606" y="273"/>
                    <a:pt x="596" y="265"/>
                  </a:cubicBezTo>
                  <a:cubicBezTo>
                    <a:pt x="586" y="257"/>
                    <a:pt x="572" y="259"/>
                    <a:pt x="564" y="269"/>
                  </a:cubicBezTo>
                  <a:cubicBezTo>
                    <a:pt x="518" y="325"/>
                    <a:pt x="469" y="355"/>
                    <a:pt x="420" y="356"/>
                  </a:cubicBezTo>
                  <a:cubicBezTo>
                    <a:pt x="347" y="357"/>
                    <a:pt x="294" y="297"/>
                    <a:pt x="294" y="296"/>
                  </a:cubicBezTo>
                  <a:cubicBezTo>
                    <a:pt x="289" y="291"/>
                    <a:pt x="283" y="288"/>
                    <a:pt x="276" y="288"/>
                  </a:cubicBezTo>
                  <a:cubicBezTo>
                    <a:pt x="269" y="289"/>
                    <a:pt x="263" y="292"/>
                    <a:pt x="259" y="297"/>
                  </a:cubicBezTo>
                  <a:cubicBezTo>
                    <a:pt x="198" y="376"/>
                    <a:pt x="198" y="376"/>
                    <a:pt x="198" y="376"/>
                  </a:cubicBezTo>
                  <a:cubicBezTo>
                    <a:pt x="166" y="417"/>
                    <a:pt x="112" y="433"/>
                    <a:pt x="63" y="414"/>
                  </a:cubicBezTo>
                  <a:cubicBezTo>
                    <a:pt x="57" y="412"/>
                    <a:pt x="57" y="412"/>
                    <a:pt x="57" y="412"/>
                  </a:cubicBezTo>
                  <a:cubicBezTo>
                    <a:pt x="51" y="410"/>
                    <a:pt x="49" y="405"/>
                    <a:pt x="48" y="403"/>
                  </a:cubicBezTo>
                  <a:cubicBezTo>
                    <a:pt x="47" y="400"/>
                    <a:pt x="46" y="396"/>
                    <a:pt x="49" y="390"/>
                  </a:cubicBezTo>
                  <a:cubicBezTo>
                    <a:pt x="207" y="119"/>
                    <a:pt x="207" y="119"/>
                    <a:pt x="207" y="119"/>
                  </a:cubicBezTo>
                  <a:cubicBezTo>
                    <a:pt x="217" y="101"/>
                    <a:pt x="235" y="90"/>
                    <a:pt x="255" y="88"/>
                  </a:cubicBezTo>
                  <a:cubicBezTo>
                    <a:pt x="349" y="79"/>
                    <a:pt x="349" y="79"/>
                    <a:pt x="349" y="79"/>
                  </a:cubicBezTo>
                  <a:cubicBezTo>
                    <a:pt x="361" y="78"/>
                    <a:pt x="370" y="67"/>
                    <a:pt x="369" y="55"/>
                  </a:cubicBezTo>
                  <a:cubicBezTo>
                    <a:pt x="368" y="42"/>
                    <a:pt x="357" y="33"/>
                    <a:pt x="345" y="34"/>
                  </a:cubicBezTo>
                  <a:cubicBezTo>
                    <a:pt x="251" y="43"/>
                    <a:pt x="251" y="43"/>
                    <a:pt x="251" y="43"/>
                  </a:cubicBezTo>
                  <a:cubicBezTo>
                    <a:pt x="217" y="46"/>
                    <a:pt x="185" y="66"/>
                    <a:pt x="168" y="96"/>
                  </a:cubicBezTo>
                  <a:cubicBezTo>
                    <a:pt x="10" y="368"/>
                    <a:pt x="10" y="368"/>
                    <a:pt x="10" y="368"/>
                  </a:cubicBezTo>
                  <a:cubicBezTo>
                    <a:pt x="1" y="383"/>
                    <a:pt x="0" y="401"/>
                    <a:pt x="6" y="418"/>
                  </a:cubicBezTo>
                  <a:cubicBezTo>
                    <a:pt x="11" y="435"/>
                    <a:pt x="24" y="448"/>
                    <a:pt x="41" y="454"/>
                  </a:cubicBezTo>
                  <a:cubicBezTo>
                    <a:pt x="47" y="456"/>
                    <a:pt x="47" y="456"/>
                    <a:pt x="47" y="456"/>
                  </a:cubicBezTo>
                  <a:cubicBezTo>
                    <a:pt x="66" y="464"/>
                    <a:pt x="86" y="467"/>
                    <a:pt x="105" y="467"/>
                  </a:cubicBezTo>
                  <a:cubicBezTo>
                    <a:pt x="155" y="467"/>
                    <a:pt x="202" y="445"/>
                    <a:pt x="234" y="403"/>
                  </a:cubicBezTo>
                  <a:cubicBezTo>
                    <a:pt x="279" y="345"/>
                    <a:pt x="279" y="345"/>
                    <a:pt x="279" y="345"/>
                  </a:cubicBezTo>
                  <a:cubicBezTo>
                    <a:pt x="303" y="365"/>
                    <a:pt x="348" y="396"/>
                    <a:pt x="406" y="400"/>
                  </a:cubicBezTo>
                  <a:cubicBezTo>
                    <a:pt x="700" y="653"/>
                    <a:pt x="700" y="653"/>
                    <a:pt x="700" y="653"/>
                  </a:cubicBezTo>
                  <a:cubicBezTo>
                    <a:pt x="705" y="658"/>
                    <a:pt x="708" y="664"/>
                    <a:pt x="709" y="671"/>
                  </a:cubicBezTo>
                  <a:cubicBezTo>
                    <a:pt x="709" y="678"/>
                    <a:pt x="707" y="685"/>
                    <a:pt x="702" y="690"/>
                  </a:cubicBezTo>
                  <a:cubicBezTo>
                    <a:pt x="691" y="703"/>
                    <a:pt x="691" y="703"/>
                    <a:pt x="691" y="703"/>
                  </a:cubicBezTo>
                  <a:cubicBezTo>
                    <a:pt x="677" y="720"/>
                    <a:pt x="651" y="722"/>
                    <a:pt x="635" y="708"/>
                  </a:cubicBezTo>
                  <a:cubicBezTo>
                    <a:pt x="634" y="707"/>
                    <a:pt x="633" y="706"/>
                    <a:pt x="632" y="705"/>
                  </a:cubicBezTo>
                  <a:cubicBezTo>
                    <a:pt x="555" y="640"/>
                    <a:pt x="555" y="640"/>
                    <a:pt x="555" y="640"/>
                  </a:cubicBezTo>
                  <a:cubicBezTo>
                    <a:pt x="546" y="632"/>
                    <a:pt x="532" y="633"/>
                    <a:pt x="524" y="642"/>
                  </a:cubicBezTo>
                  <a:cubicBezTo>
                    <a:pt x="515" y="651"/>
                    <a:pt x="517" y="666"/>
                    <a:pt x="526" y="674"/>
                  </a:cubicBezTo>
                  <a:cubicBezTo>
                    <a:pt x="588" y="727"/>
                    <a:pt x="588" y="727"/>
                    <a:pt x="588" y="727"/>
                  </a:cubicBezTo>
                  <a:cubicBezTo>
                    <a:pt x="560" y="760"/>
                    <a:pt x="560" y="760"/>
                    <a:pt x="560" y="760"/>
                  </a:cubicBezTo>
                  <a:cubicBezTo>
                    <a:pt x="551" y="770"/>
                    <a:pt x="538" y="775"/>
                    <a:pt x="525" y="774"/>
                  </a:cubicBezTo>
                  <a:cubicBezTo>
                    <a:pt x="517" y="773"/>
                    <a:pt x="509" y="769"/>
                    <a:pt x="503" y="764"/>
                  </a:cubicBezTo>
                  <a:cubicBezTo>
                    <a:pt x="503" y="764"/>
                    <a:pt x="503" y="764"/>
                    <a:pt x="503" y="764"/>
                  </a:cubicBezTo>
                  <a:cubicBezTo>
                    <a:pt x="432" y="703"/>
                    <a:pt x="432" y="703"/>
                    <a:pt x="432" y="703"/>
                  </a:cubicBezTo>
                  <a:cubicBezTo>
                    <a:pt x="423" y="695"/>
                    <a:pt x="408" y="696"/>
                    <a:pt x="400" y="705"/>
                  </a:cubicBezTo>
                  <a:cubicBezTo>
                    <a:pt x="392" y="715"/>
                    <a:pt x="393" y="729"/>
                    <a:pt x="403" y="737"/>
                  </a:cubicBezTo>
                  <a:cubicBezTo>
                    <a:pt x="457" y="784"/>
                    <a:pt x="457" y="784"/>
                    <a:pt x="457" y="784"/>
                  </a:cubicBezTo>
                  <a:cubicBezTo>
                    <a:pt x="428" y="817"/>
                    <a:pt x="428" y="817"/>
                    <a:pt x="428" y="817"/>
                  </a:cubicBezTo>
                  <a:cubicBezTo>
                    <a:pt x="420" y="827"/>
                    <a:pt x="407" y="832"/>
                    <a:pt x="393" y="830"/>
                  </a:cubicBezTo>
                  <a:cubicBezTo>
                    <a:pt x="381" y="829"/>
                    <a:pt x="370" y="838"/>
                    <a:pt x="368" y="850"/>
                  </a:cubicBezTo>
                  <a:cubicBezTo>
                    <a:pt x="367" y="862"/>
                    <a:pt x="376" y="874"/>
                    <a:pt x="388" y="875"/>
                  </a:cubicBezTo>
                  <a:cubicBezTo>
                    <a:pt x="392" y="875"/>
                    <a:pt x="395" y="876"/>
                    <a:pt x="398" y="876"/>
                  </a:cubicBezTo>
                  <a:cubicBezTo>
                    <a:pt x="423" y="876"/>
                    <a:pt x="446" y="865"/>
                    <a:pt x="463" y="846"/>
                  </a:cubicBezTo>
                  <a:cubicBezTo>
                    <a:pt x="493" y="811"/>
                    <a:pt x="493" y="811"/>
                    <a:pt x="493" y="811"/>
                  </a:cubicBezTo>
                  <a:cubicBezTo>
                    <a:pt x="501" y="815"/>
                    <a:pt x="510" y="817"/>
                    <a:pt x="519" y="818"/>
                  </a:cubicBezTo>
                  <a:cubicBezTo>
                    <a:pt x="548" y="822"/>
                    <a:pt x="575" y="811"/>
                    <a:pt x="594" y="789"/>
                  </a:cubicBezTo>
                  <a:cubicBezTo>
                    <a:pt x="624" y="754"/>
                    <a:pt x="624" y="754"/>
                    <a:pt x="624" y="754"/>
                  </a:cubicBezTo>
                  <a:cubicBezTo>
                    <a:pt x="658" y="770"/>
                    <a:pt x="699" y="762"/>
                    <a:pt x="725" y="733"/>
                  </a:cubicBezTo>
                  <a:cubicBezTo>
                    <a:pt x="736" y="720"/>
                    <a:pt x="736" y="720"/>
                    <a:pt x="736" y="720"/>
                  </a:cubicBezTo>
                  <a:cubicBezTo>
                    <a:pt x="749" y="705"/>
                    <a:pt x="755" y="687"/>
                    <a:pt x="753" y="668"/>
                  </a:cubicBezTo>
                  <a:cubicBezTo>
                    <a:pt x="752" y="649"/>
                    <a:pt x="743" y="632"/>
                    <a:pt x="729" y="619"/>
                  </a:cubicBezTo>
                  <a:cubicBezTo>
                    <a:pt x="711" y="603"/>
                    <a:pt x="711" y="603"/>
                    <a:pt x="711" y="603"/>
                  </a:cubicBezTo>
                  <a:cubicBezTo>
                    <a:pt x="778" y="603"/>
                    <a:pt x="778" y="603"/>
                    <a:pt x="778" y="603"/>
                  </a:cubicBezTo>
                  <a:cubicBezTo>
                    <a:pt x="785" y="642"/>
                    <a:pt x="820" y="670"/>
                    <a:pt x="859" y="670"/>
                  </a:cubicBezTo>
                  <a:cubicBezTo>
                    <a:pt x="862" y="670"/>
                    <a:pt x="865" y="670"/>
                    <a:pt x="869" y="670"/>
                  </a:cubicBezTo>
                  <a:cubicBezTo>
                    <a:pt x="1042" y="648"/>
                    <a:pt x="1042" y="648"/>
                    <a:pt x="1042" y="648"/>
                  </a:cubicBezTo>
                  <a:cubicBezTo>
                    <a:pt x="1055" y="647"/>
                    <a:pt x="1063" y="636"/>
                    <a:pt x="1062" y="623"/>
                  </a:cubicBezTo>
                  <a:close/>
                  <a:moveTo>
                    <a:pt x="1062" y="623"/>
                  </a:moveTo>
                  <a:cubicBezTo>
                    <a:pt x="1062" y="623"/>
                    <a:pt x="1062" y="623"/>
                    <a:pt x="1062" y="623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A"/>
                </a:buClr>
                <a:buSzPts val="1400"/>
                <a:buFont typeface="Tahoma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7" name="Picture 4">
            <a:extLst>
              <a:ext uri="{FF2B5EF4-FFF2-40B4-BE49-F238E27FC236}">
                <a16:creationId xmlns:a16="http://schemas.microsoft.com/office/drawing/2014/main" id="{BC8EE651-AD1D-812A-EBDB-2A33BA30B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700" y="933891"/>
            <a:ext cx="4998915" cy="1999077"/>
          </a:xfrm>
          <a:prstGeom prst="rect">
            <a:avLst/>
          </a:prstGeom>
        </p:spPr>
      </p:pic>
      <p:sp>
        <p:nvSpPr>
          <p:cNvPr id="43" name="Rectangle 54">
            <a:extLst>
              <a:ext uri="{FF2B5EF4-FFF2-40B4-BE49-F238E27FC236}">
                <a16:creationId xmlns:a16="http://schemas.microsoft.com/office/drawing/2014/main" id="{446DCE83-9245-B9CC-439E-26F402019827}"/>
              </a:ext>
            </a:extLst>
          </p:cNvPr>
          <p:cNvSpPr/>
          <p:nvPr/>
        </p:nvSpPr>
        <p:spPr>
          <a:xfrm>
            <a:off x="603639" y="4321698"/>
            <a:ext cx="6362920" cy="215835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8">
              <a:defRPr/>
            </a:pPr>
            <a:endParaRPr lang="en-GB">
              <a:solidFill>
                <a:srgbClr val="4A4A4A"/>
              </a:solidFill>
              <a:latin typeface="Tahoma"/>
            </a:endParaRPr>
          </a:p>
        </p:txBody>
      </p:sp>
      <p:grpSp>
        <p:nvGrpSpPr>
          <p:cNvPr id="44" name="Groupe 46">
            <a:extLst>
              <a:ext uri="{FF2B5EF4-FFF2-40B4-BE49-F238E27FC236}">
                <a16:creationId xmlns:a16="http://schemas.microsoft.com/office/drawing/2014/main" id="{4FBA5E5A-C78B-F144-7D0E-FD479BE2145A}"/>
              </a:ext>
            </a:extLst>
          </p:cNvPr>
          <p:cNvGrpSpPr/>
          <p:nvPr/>
        </p:nvGrpSpPr>
        <p:grpSpPr>
          <a:xfrm>
            <a:off x="873335" y="4678622"/>
            <a:ext cx="425019" cy="323978"/>
            <a:chOff x="4259496" y="4870441"/>
            <a:chExt cx="425049" cy="324000"/>
          </a:xfrm>
        </p:grpSpPr>
        <p:sp>
          <p:nvSpPr>
            <p:cNvPr id="45" name="Freeform 156">
              <a:extLst>
                <a:ext uri="{FF2B5EF4-FFF2-40B4-BE49-F238E27FC236}">
                  <a16:creationId xmlns:a16="http://schemas.microsoft.com/office/drawing/2014/main" id="{E90A1502-EB37-FB4E-787D-B6E2FF12D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9040" y="5155946"/>
              <a:ext cx="12832" cy="38495"/>
            </a:xfrm>
            <a:custGeom>
              <a:avLst/>
              <a:gdLst>
                <a:gd name="T0" fmla="*/ 23 w 45"/>
                <a:gd name="T1" fmla="*/ 0 h 141"/>
                <a:gd name="T2" fmla="*/ 0 w 45"/>
                <a:gd name="T3" fmla="*/ 23 h 141"/>
                <a:gd name="T4" fmla="*/ 0 w 45"/>
                <a:gd name="T5" fmla="*/ 119 h 141"/>
                <a:gd name="T6" fmla="*/ 23 w 45"/>
                <a:gd name="T7" fmla="*/ 141 h 141"/>
                <a:gd name="T8" fmla="*/ 45 w 45"/>
                <a:gd name="T9" fmla="*/ 119 h 141"/>
                <a:gd name="T10" fmla="*/ 45 w 45"/>
                <a:gd name="T11" fmla="*/ 23 h 141"/>
                <a:gd name="T12" fmla="*/ 23 w 45"/>
                <a:gd name="T13" fmla="*/ 0 h 141"/>
                <a:gd name="T14" fmla="*/ 23 w 45"/>
                <a:gd name="T15" fmla="*/ 0 h 141"/>
                <a:gd name="T16" fmla="*/ 23 w 45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41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31"/>
                    <a:pt x="10" y="141"/>
                    <a:pt x="23" y="141"/>
                  </a:cubicBezTo>
                  <a:cubicBezTo>
                    <a:pt x="35" y="141"/>
                    <a:pt x="45" y="131"/>
                    <a:pt x="45" y="11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3" y="0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46" name="Freeform 157">
              <a:extLst>
                <a:ext uri="{FF2B5EF4-FFF2-40B4-BE49-F238E27FC236}">
                  <a16:creationId xmlns:a16="http://schemas.microsoft.com/office/drawing/2014/main" id="{7A5C02C5-B15A-8C7E-F1A9-F660E70AB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169" y="5155946"/>
              <a:ext cx="12832" cy="38495"/>
            </a:xfrm>
            <a:custGeom>
              <a:avLst/>
              <a:gdLst>
                <a:gd name="T0" fmla="*/ 22 w 45"/>
                <a:gd name="T1" fmla="*/ 0 h 141"/>
                <a:gd name="T2" fmla="*/ 0 w 45"/>
                <a:gd name="T3" fmla="*/ 23 h 141"/>
                <a:gd name="T4" fmla="*/ 0 w 45"/>
                <a:gd name="T5" fmla="*/ 119 h 141"/>
                <a:gd name="T6" fmla="*/ 22 w 45"/>
                <a:gd name="T7" fmla="*/ 141 h 141"/>
                <a:gd name="T8" fmla="*/ 45 w 45"/>
                <a:gd name="T9" fmla="*/ 119 h 141"/>
                <a:gd name="T10" fmla="*/ 45 w 45"/>
                <a:gd name="T11" fmla="*/ 23 h 141"/>
                <a:gd name="T12" fmla="*/ 22 w 45"/>
                <a:gd name="T13" fmla="*/ 0 h 141"/>
                <a:gd name="T14" fmla="*/ 22 w 45"/>
                <a:gd name="T15" fmla="*/ 0 h 141"/>
                <a:gd name="T16" fmla="*/ 22 w 45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41">
                  <a:moveTo>
                    <a:pt x="22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31"/>
                    <a:pt x="10" y="141"/>
                    <a:pt x="22" y="141"/>
                  </a:cubicBezTo>
                  <a:cubicBezTo>
                    <a:pt x="35" y="141"/>
                    <a:pt x="45" y="131"/>
                    <a:pt x="45" y="11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47" name="Freeform 158">
              <a:extLst>
                <a:ext uri="{FF2B5EF4-FFF2-40B4-BE49-F238E27FC236}">
                  <a16:creationId xmlns:a16="http://schemas.microsoft.com/office/drawing/2014/main" id="{14D21906-3867-4598-FC55-2FCD7CA6B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6011" y="5016401"/>
              <a:ext cx="52931" cy="19248"/>
            </a:xfrm>
            <a:custGeom>
              <a:avLst/>
              <a:gdLst>
                <a:gd name="T0" fmla="*/ 177 w 193"/>
                <a:gd name="T1" fmla="*/ 26 h 69"/>
                <a:gd name="T2" fmla="*/ 23 w 193"/>
                <a:gd name="T3" fmla="*/ 0 h 69"/>
                <a:gd name="T4" fmla="*/ 0 w 193"/>
                <a:gd name="T5" fmla="*/ 23 h 69"/>
                <a:gd name="T6" fmla="*/ 23 w 193"/>
                <a:gd name="T7" fmla="*/ 45 h 69"/>
                <a:gd name="T8" fmla="*/ 157 w 193"/>
                <a:gd name="T9" fmla="*/ 67 h 69"/>
                <a:gd name="T10" fmla="*/ 167 w 193"/>
                <a:gd name="T11" fmla="*/ 69 h 69"/>
                <a:gd name="T12" fmla="*/ 187 w 193"/>
                <a:gd name="T13" fmla="*/ 57 h 69"/>
                <a:gd name="T14" fmla="*/ 177 w 193"/>
                <a:gd name="T15" fmla="*/ 26 h 69"/>
                <a:gd name="T16" fmla="*/ 177 w 193"/>
                <a:gd name="T17" fmla="*/ 26 h 69"/>
                <a:gd name="T18" fmla="*/ 177 w 193"/>
                <a:gd name="T19" fmla="*/ 2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69">
                  <a:moveTo>
                    <a:pt x="177" y="26"/>
                  </a:moveTo>
                  <a:cubicBezTo>
                    <a:pt x="125" y="0"/>
                    <a:pt x="27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ubicBezTo>
                    <a:pt x="48" y="45"/>
                    <a:pt x="122" y="49"/>
                    <a:pt x="157" y="67"/>
                  </a:cubicBezTo>
                  <a:cubicBezTo>
                    <a:pt x="160" y="68"/>
                    <a:pt x="164" y="69"/>
                    <a:pt x="167" y="69"/>
                  </a:cubicBezTo>
                  <a:cubicBezTo>
                    <a:pt x="175" y="69"/>
                    <a:pt x="183" y="65"/>
                    <a:pt x="187" y="57"/>
                  </a:cubicBezTo>
                  <a:cubicBezTo>
                    <a:pt x="193" y="46"/>
                    <a:pt x="188" y="32"/>
                    <a:pt x="177" y="26"/>
                  </a:cubicBezTo>
                  <a:close/>
                  <a:moveTo>
                    <a:pt x="177" y="26"/>
                  </a:moveTo>
                  <a:cubicBezTo>
                    <a:pt x="177" y="26"/>
                    <a:pt x="177" y="26"/>
                    <a:pt x="177" y="26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48" name="Freeform 159">
              <a:extLst>
                <a:ext uri="{FF2B5EF4-FFF2-40B4-BE49-F238E27FC236}">
                  <a16:creationId xmlns:a16="http://schemas.microsoft.com/office/drawing/2014/main" id="{353C16C6-01E9-4595-FDB3-33F852B198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763" y="5143114"/>
              <a:ext cx="11228" cy="51327"/>
            </a:xfrm>
            <a:custGeom>
              <a:avLst/>
              <a:gdLst>
                <a:gd name="T0" fmla="*/ 23 w 45"/>
                <a:gd name="T1" fmla="*/ 0 h 189"/>
                <a:gd name="T2" fmla="*/ 0 w 45"/>
                <a:gd name="T3" fmla="*/ 22 h 189"/>
                <a:gd name="T4" fmla="*/ 0 w 45"/>
                <a:gd name="T5" fmla="*/ 167 h 189"/>
                <a:gd name="T6" fmla="*/ 23 w 45"/>
                <a:gd name="T7" fmla="*/ 189 h 189"/>
                <a:gd name="T8" fmla="*/ 45 w 45"/>
                <a:gd name="T9" fmla="*/ 167 h 189"/>
                <a:gd name="T10" fmla="*/ 45 w 45"/>
                <a:gd name="T11" fmla="*/ 22 h 189"/>
                <a:gd name="T12" fmla="*/ 23 w 45"/>
                <a:gd name="T13" fmla="*/ 0 h 189"/>
                <a:gd name="T14" fmla="*/ 23 w 45"/>
                <a:gd name="T15" fmla="*/ 0 h 189"/>
                <a:gd name="T16" fmla="*/ 23 w 45"/>
                <a:gd name="T1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9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79"/>
                    <a:pt x="10" y="189"/>
                    <a:pt x="23" y="189"/>
                  </a:cubicBezTo>
                  <a:cubicBezTo>
                    <a:pt x="35" y="189"/>
                    <a:pt x="45" y="179"/>
                    <a:pt x="45" y="167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10"/>
                    <a:pt x="35" y="0"/>
                    <a:pt x="23" y="0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49" name="Freeform 160">
              <a:extLst>
                <a:ext uri="{FF2B5EF4-FFF2-40B4-BE49-F238E27FC236}">
                  <a16:creationId xmlns:a16="http://schemas.microsoft.com/office/drawing/2014/main" id="{FE049C0E-D36C-7890-4CEC-83EDE2599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496" y="4870441"/>
              <a:ext cx="425049" cy="324000"/>
            </a:xfrm>
            <a:custGeom>
              <a:avLst/>
              <a:gdLst>
                <a:gd name="T0" fmla="*/ 1392 w 1536"/>
                <a:gd name="T1" fmla="*/ 809 h 1175"/>
                <a:gd name="T2" fmla="*/ 1416 w 1536"/>
                <a:gd name="T3" fmla="*/ 419 h 1175"/>
                <a:gd name="T4" fmla="*/ 1120 w 1536"/>
                <a:gd name="T5" fmla="*/ 529 h 1175"/>
                <a:gd name="T6" fmla="*/ 536 w 1536"/>
                <a:gd name="T7" fmla="*/ 90 h 1175"/>
                <a:gd name="T8" fmla="*/ 72 w 1536"/>
                <a:gd name="T9" fmla="*/ 552 h 1175"/>
                <a:gd name="T10" fmla="*/ 96 w 1536"/>
                <a:gd name="T11" fmla="*/ 666 h 1175"/>
                <a:gd name="T12" fmla="*/ 69 w 1536"/>
                <a:gd name="T13" fmla="*/ 876 h 1175"/>
                <a:gd name="T14" fmla="*/ 45 w 1536"/>
                <a:gd name="T15" fmla="*/ 1153 h 1175"/>
                <a:gd name="T16" fmla="*/ 183 w 1536"/>
                <a:gd name="T17" fmla="*/ 889 h 1175"/>
                <a:gd name="T18" fmla="*/ 285 w 1536"/>
                <a:gd name="T19" fmla="*/ 1153 h 1175"/>
                <a:gd name="T20" fmla="*/ 387 w 1536"/>
                <a:gd name="T21" fmla="*/ 902 h 1175"/>
                <a:gd name="T22" fmla="*/ 382 w 1536"/>
                <a:gd name="T23" fmla="*/ 1153 h 1175"/>
                <a:gd name="T24" fmla="*/ 768 w 1536"/>
                <a:gd name="T25" fmla="*/ 1007 h 1175"/>
                <a:gd name="T26" fmla="*/ 1154 w 1536"/>
                <a:gd name="T27" fmla="*/ 1153 h 1175"/>
                <a:gd name="T28" fmla="*/ 1171 w 1536"/>
                <a:gd name="T29" fmla="*/ 922 h 1175"/>
                <a:gd name="T30" fmla="*/ 1362 w 1536"/>
                <a:gd name="T31" fmla="*/ 929 h 1175"/>
                <a:gd name="T32" fmla="*/ 1491 w 1536"/>
                <a:gd name="T33" fmla="*/ 1153 h 1175"/>
                <a:gd name="T34" fmla="*/ 1484 w 1536"/>
                <a:gd name="T35" fmla="*/ 902 h 1175"/>
                <a:gd name="T36" fmla="*/ 1297 w 1536"/>
                <a:gd name="T37" fmla="*/ 409 h 1175"/>
                <a:gd name="T38" fmla="*/ 263 w 1536"/>
                <a:gd name="T39" fmla="*/ 905 h 1175"/>
                <a:gd name="T40" fmla="*/ 258 w 1536"/>
                <a:gd name="T41" fmla="*/ 839 h 1175"/>
                <a:gd name="T42" fmla="*/ 314 w 1536"/>
                <a:gd name="T43" fmla="*/ 853 h 1175"/>
                <a:gd name="T44" fmla="*/ 141 w 1536"/>
                <a:gd name="T45" fmla="*/ 624 h 1175"/>
                <a:gd name="T46" fmla="*/ 117 w 1536"/>
                <a:gd name="T47" fmla="*/ 552 h 1175"/>
                <a:gd name="T48" fmla="*/ 398 w 1536"/>
                <a:gd name="T49" fmla="*/ 591 h 1175"/>
                <a:gd name="T50" fmla="*/ 348 w 1536"/>
                <a:gd name="T51" fmla="*/ 759 h 1175"/>
                <a:gd name="T52" fmla="*/ 358 w 1536"/>
                <a:gd name="T53" fmla="*/ 840 h 1175"/>
                <a:gd name="T54" fmla="*/ 408 w 1536"/>
                <a:gd name="T55" fmla="*/ 796 h 1175"/>
                <a:gd name="T56" fmla="*/ 595 w 1536"/>
                <a:gd name="T57" fmla="*/ 857 h 1175"/>
                <a:gd name="T58" fmla="*/ 768 w 1536"/>
                <a:gd name="T59" fmla="*/ 742 h 1175"/>
                <a:gd name="T60" fmla="*/ 941 w 1536"/>
                <a:gd name="T61" fmla="*/ 857 h 1175"/>
                <a:gd name="T62" fmla="*/ 911 w 1536"/>
                <a:gd name="T63" fmla="*/ 778 h 1175"/>
                <a:gd name="T64" fmla="*/ 999 w 1536"/>
                <a:gd name="T65" fmla="*/ 366 h 1175"/>
                <a:gd name="T66" fmla="*/ 969 w 1536"/>
                <a:gd name="T67" fmla="*/ 400 h 1175"/>
                <a:gd name="T68" fmla="*/ 550 w 1536"/>
                <a:gd name="T69" fmla="*/ 479 h 1175"/>
                <a:gd name="T70" fmla="*/ 631 w 1536"/>
                <a:gd name="T71" fmla="*/ 314 h 1175"/>
                <a:gd name="T72" fmla="*/ 505 w 1536"/>
                <a:gd name="T73" fmla="*/ 479 h 1175"/>
                <a:gd name="T74" fmla="*/ 573 w 1536"/>
                <a:gd name="T75" fmla="*/ 817 h 1175"/>
                <a:gd name="T76" fmla="*/ 568 w 1536"/>
                <a:gd name="T77" fmla="*/ 122 h 1175"/>
                <a:gd name="T78" fmla="*/ 1104 w 1536"/>
                <a:gd name="T79" fmla="*/ 757 h 1175"/>
                <a:gd name="T80" fmla="*/ 1202 w 1536"/>
                <a:gd name="T81" fmla="*/ 856 h 1175"/>
                <a:gd name="T82" fmla="*/ 1128 w 1536"/>
                <a:gd name="T83" fmla="*/ 796 h 1175"/>
                <a:gd name="T84" fmla="*/ 1202 w 1536"/>
                <a:gd name="T85" fmla="*/ 855 h 1175"/>
                <a:gd name="T86" fmla="*/ 1247 w 1536"/>
                <a:gd name="T87" fmla="*/ 855 h 1175"/>
                <a:gd name="T88" fmla="*/ 1347 w 1536"/>
                <a:gd name="T89" fmla="*/ 855 h 1175"/>
                <a:gd name="T90" fmla="*/ 1176 w 1536"/>
                <a:gd name="T91" fmla="*/ 685 h 1175"/>
                <a:gd name="T92" fmla="*/ 1443 w 1536"/>
                <a:gd name="T93" fmla="*/ 600 h 1175"/>
                <a:gd name="T94" fmla="*/ 1226 w 1536"/>
                <a:gd name="T95" fmla="*/ 576 h 1175"/>
                <a:gd name="T96" fmla="*/ 1265 w 1536"/>
                <a:gd name="T97" fmla="*/ 603 h 1175"/>
                <a:gd name="T98" fmla="*/ 1297 w 1536"/>
                <a:gd name="T99" fmla="*/ 794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36" h="1175">
                  <a:moveTo>
                    <a:pt x="1484" y="902"/>
                  </a:moveTo>
                  <a:cubicBezTo>
                    <a:pt x="1393" y="856"/>
                    <a:pt x="1393" y="856"/>
                    <a:pt x="1393" y="856"/>
                  </a:cubicBezTo>
                  <a:cubicBezTo>
                    <a:pt x="1392" y="856"/>
                    <a:pt x="1392" y="856"/>
                    <a:pt x="1392" y="855"/>
                  </a:cubicBezTo>
                  <a:cubicBezTo>
                    <a:pt x="1392" y="809"/>
                    <a:pt x="1392" y="809"/>
                    <a:pt x="1392" y="809"/>
                  </a:cubicBezTo>
                  <a:cubicBezTo>
                    <a:pt x="1429" y="783"/>
                    <a:pt x="1456" y="743"/>
                    <a:pt x="1462" y="695"/>
                  </a:cubicBezTo>
                  <a:cubicBezTo>
                    <a:pt x="1479" y="666"/>
                    <a:pt x="1488" y="633"/>
                    <a:pt x="1488" y="600"/>
                  </a:cubicBezTo>
                  <a:cubicBezTo>
                    <a:pt x="1488" y="537"/>
                    <a:pt x="1458" y="482"/>
                    <a:pt x="1412" y="447"/>
                  </a:cubicBezTo>
                  <a:cubicBezTo>
                    <a:pt x="1414" y="438"/>
                    <a:pt x="1416" y="429"/>
                    <a:pt x="1416" y="419"/>
                  </a:cubicBezTo>
                  <a:cubicBezTo>
                    <a:pt x="1416" y="360"/>
                    <a:pt x="1363" y="313"/>
                    <a:pt x="1297" y="313"/>
                  </a:cubicBezTo>
                  <a:cubicBezTo>
                    <a:pt x="1232" y="313"/>
                    <a:pt x="1178" y="360"/>
                    <a:pt x="1178" y="419"/>
                  </a:cubicBezTo>
                  <a:cubicBezTo>
                    <a:pt x="1178" y="429"/>
                    <a:pt x="1180" y="438"/>
                    <a:pt x="1182" y="447"/>
                  </a:cubicBezTo>
                  <a:cubicBezTo>
                    <a:pt x="1155" y="468"/>
                    <a:pt x="1133" y="496"/>
                    <a:pt x="1120" y="529"/>
                  </a:cubicBezTo>
                  <a:cubicBezTo>
                    <a:pt x="1114" y="474"/>
                    <a:pt x="1109" y="409"/>
                    <a:pt x="1103" y="333"/>
                  </a:cubicBezTo>
                  <a:cubicBezTo>
                    <a:pt x="1096" y="234"/>
                    <a:pt x="1060" y="150"/>
                    <a:pt x="999" y="90"/>
                  </a:cubicBezTo>
                  <a:cubicBezTo>
                    <a:pt x="940" y="31"/>
                    <a:pt x="860" y="0"/>
                    <a:pt x="768" y="0"/>
                  </a:cubicBezTo>
                  <a:cubicBezTo>
                    <a:pt x="676" y="0"/>
                    <a:pt x="596" y="31"/>
                    <a:pt x="536" y="90"/>
                  </a:cubicBezTo>
                  <a:cubicBezTo>
                    <a:pt x="476" y="150"/>
                    <a:pt x="440" y="234"/>
                    <a:pt x="433" y="333"/>
                  </a:cubicBezTo>
                  <a:cubicBezTo>
                    <a:pt x="431" y="360"/>
                    <a:pt x="429" y="385"/>
                    <a:pt x="427" y="409"/>
                  </a:cubicBezTo>
                  <a:cubicBezTo>
                    <a:pt x="215" y="409"/>
                    <a:pt x="215" y="409"/>
                    <a:pt x="215" y="409"/>
                  </a:cubicBezTo>
                  <a:cubicBezTo>
                    <a:pt x="136" y="409"/>
                    <a:pt x="72" y="473"/>
                    <a:pt x="72" y="552"/>
                  </a:cubicBezTo>
                  <a:cubicBezTo>
                    <a:pt x="72" y="553"/>
                    <a:pt x="72" y="553"/>
                    <a:pt x="72" y="553"/>
                  </a:cubicBezTo>
                  <a:cubicBezTo>
                    <a:pt x="72" y="571"/>
                    <a:pt x="76" y="590"/>
                    <a:pt x="85" y="606"/>
                  </a:cubicBezTo>
                  <a:cubicBezTo>
                    <a:pt x="96" y="629"/>
                    <a:pt x="96" y="629"/>
                    <a:pt x="96" y="629"/>
                  </a:cubicBezTo>
                  <a:cubicBezTo>
                    <a:pt x="96" y="666"/>
                    <a:pt x="96" y="666"/>
                    <a:pt x="96" y="666"/>
                  </a:cubicBezTo>
                  <a:cubicBezTo>
                    <a:pt x="96" y="724"/>
                    <a:pt x="125" y="776"/>
                    <a:pt x="168" y="808"/>
                  </a:cubicBezTo>
                  <a:cubicBezTo>
                    <a:pt x="168" y="840"/>
                    <a:pt x="168" y="840"/>
                    <a:pt x="168" y="840"/>
                  </a:cubicBezTo>
                  <a:cubicBezTo>
                    <a:pt x="168" y="844"/>
                    <a:pt x="166" y="848"/>
                    <a:pt x="162" y="849"/>
                  </a:cubicBezTo>
                  <a:cubicBezTo>
                    <a:pt x="69" y="876"/>
                    <a:pt x="69" y="876"/>
                    <a:pt x="69" y="876"/>
                  </a:cubicBezTo>
                  <a:cubicBezTo>
                    <a:pt x="28" y="887"/>
                    <a:pt x="0" y="925"/>
                    <a:pt x="0" y="967"/>
                  </a:cubicBezTo>
                  <a:cubicBezTo>
                    <a:pt x="0" y="1153"/>
                    <a:pt x="0" y="1153"/>
                    <a:pt x="0" y="1153"/>
                  </a:cubicBezTo>
                  <a:cubicBezTo>
                    <a:pt x="0" y="1165"/>
                    <a:pt x="10" y="1175"/>
                    <a:pt x="23" y="1175"/>
                  </a:cubicBezTo>
                  <a:cubicBezTo>
                    <a:pt x="35" y="1175"/>
                    <a:pt x="45" y="1165"/>
                    <a:pt x="45" y="1153"/>
                  </a:cubicBezTo>
                  <a:cubicBezTo>
                    <a:pt x="45" y="967"/>
                    <a:pt x="45" y="967"/>
                    <a:pt x="45" y="967"/>
                  </a:cubicBezTo>
                  <a:cubicBezTo>
                    <a:pt x="45" y="945"/>
                    <a:pt x="60" y="925"/>
                    <a:pt x="81" y="919"/>
                  </a:cubicBezTo>
                  <a:cubicBezTo>
                    <a:pt x="174" y="892"/>
                    <a:pt x="174" y="892"/>
                    <a:pt x="174" y="892"/>
                  </a:cubicBezTo>
                  <a:cubicBezTo>
                    <a:pt x="177" y="891"/>
                    <a:pt x="180" y="890"/>
                    <a:pt x="183" y="889"/>
                  </a:cubicBezTo>
                  <a:cubicBezTo>
                    <a:pt x="240" y="946"/>
                    <a:pt x="240" y="946"/>
                    <a:pt x="240" y="946"/>
                  </a:cubicBezTo>
                  <a:cubicBezTo>
                    <a:pt x="240" y="1153"/>
                    <a:pt x="240" y="1153"/>
                    <a:pt x="240" y="1153"/>
                  </a:cubicBezTo>
                  <a:cubicBezTo>
                    <a:pt x="240" y="1165"/>
                    <a:pt x="251" y="1175"/>
                    <a:pt x="263" y="1175"/>
                  </a:cubicBezTo>
                  <a:cubicBezTo>
                    <a:pt x="275" y="1175"/>
                    <a:pt x="285" y="1165"/>
                    <a:pt x="285" y="1153"/>
                  </a:cubicBezTo>
                  <a:cubicBezTo>
                    <a:pt x="285" y="946"/>
                    <a:pt x="285" y="946"/>
                    <a:pt x="285" y="946"/>
                  </a:cubicBezTo>
                  <a:cubicBezTo>
                    <a:pt x="343" y="888"/>
                    <a:pt x="343" y="888"/>
                    <a:pt x="343" y="888"/>
                  </a:cubicBezTo>
                  <a:cubicBezTo>
                    <a:pt x="351" y="892"/>
                    <a:pt x="358" y="894"/>
                    <a:pt x="364" y="896"/>
                  </a:cubicBezTo>
                  <a:cubicBezTo>
                    <a:pt x="387" y="902"/>
                    <a:pt x="387" y="902"/>
                    <a:pt x="387" y="902"/>
                  </a:cubicBezTo>
                  <a:cubicBezTo>
                    <a:pt x="356" y="924"/>
                    <a:pt x="337" y="960"/>
                    <a:pt x="337" y="999"/>
                  </a:cubicBezTo>
                  <a:cubicBezTo>
                    <a:pt x="337" y="1153"/>
                    <a:pt x="337" y="1153"/>
                    <a:pt x="337" y="1153"/>
                  </a:cubicBezTo>
                  <a:cubicBezTo>
                    <a:pt x="337" y="1165"/>
                    <a:pt x="347" y="1175"/>
                    <a:pt x="359" y="1175"/>
                  </a:cubicBezTo>
                  <a:cubicBezTo>
                    <a:pt x="372" y="1175"/>
                    <a:pt x="382" y="1165"/>
                    <a:pt x="382" y="1153"/>
                  </a:cubicBezTo>
                  <a:cubicBezTo>
                    <a:pt x="382" y="999"/>
                    <a:pt x="382" y="999"/>
                    <a:pt x="382" y="999"/>
                  </a:cubicBezTo>
                  <a:cubicBezTo>
                    <a:pt x="382" y="970"/>
                    <a:pt x="399" y="943"/>
                    <a:pt x="426" y="932"/>
                  </a:cubicBezTo>
                  <a:cubicBezTo>
                    <a:pt x="554" y="875"/>
                    <a:pt x="554" y="875"/>
                    <a:pt x="554" y="875"/>
                  </a:cubicBezTo>
                  <a:cubicBezTo>
                    <a:pt x="595" y="956"/>
                    <a:pt x="677" y="1007"/>
                    <a:pt x="768" y="1007"/>
                  </a:cubicBezTo>
                  <a:cubicBezTo>
                    <a:pt x="859" y="1007"/>
                    <a:pt x="942" y="956"/>
                    <a:pt x="982" y="875"/>
                  </a:cubicBezTo>
                  <a:cubicBezTo>
                    <a:pt x="1110" y="932"/>
                    <a:pt x="1110" y="932"/>
                    <a:pt x="1110" y="932"/>
                  </a:cubicBezTo>
                  <a:cubicBezTo>
                    <a:pt x="1137" y="943"/>
                    <a:pt x="1154" y="970"/>
                    <a:pt x="1154" y="999"/>
                  </a:cubicBezTo>
                  <a:cubicBezTo>
                    <a:pt x="1154" y="1153"/>
                    <a:pt x="1154" y="1153"/>
                    <a:pt x="1154" y="1153"/>
                  </a:cubicBezTo>
                  <a:cubicBezTo>
                    <a:pt x="1154" y="1165"/>
                    <a:pt x="1164" y="1175"/>
                    <a:pt x="1177" y="1175"/>
                  </a:cubicBezTo>
                  <a:cubicBezTo>
                    <a:pt x="1189" y="1175"/>
                    <a:pt x="1199" y="1165"/>
                    <a:pt x="1199" y="1153"/>
                  </a:cubicBezTo>
                  <a:cubicBezTo>
                    <a:pt x="1199" y="999"/>
                    <a:pt x="1199" y="999"/>
                    <a:pt x="1199" y="999"/>
                  </a:cubicBezTo>
                  <a:cubicBezTo>
                    <a:pt x="1199" y="970"/>
                    <a:pt x="1189" y="943"/>
                    <a:pt x="1171" y="922"/>
                  </a:cubicBezTo>
                  <a:cubicBezTo>
                    <a:pt x="1206" y="905"/>
                    <a:pt x="1206" y="905"/>
                    <a:pt x="1206" y="905"/>
                  </a:cubicBezTo>
                  <a:cubicBezTo>
                    <a:pt x="1232" y="929"/>
                    <a:pt x="1232" y="929"/>
                    <a:pt x="1232" y="929"/>
                  </a:cubicBezTo>
                  <a:cubicBezTo>
                    <a:pt x="1250" y="947"/>
                    <a:pt x="1274" y="956"/>
                    <a:pt x="1297" y="956"/>
                  </a:cubicBezTo>
                  <a:cubicBezTo>
                    <a:pt x="1321" y="956"/>
                    <a:pt x="1344" y="947"/>
                    <a:pt x="1362" y="929"/>
                  </a:cubicBezTo>
                  <a:cubicBezTo>
                    <a:pt x="1388" y="905"/>
                    <a:pt x="1388" y="905"/>
                    <a:pt x="1388" y="905"/>
                  </a:cubicBezTo>
                  <a:cubicBezTo>
                    <a:pt x="1464" y="942"/>
                    <a:pt x="1464" y="942"/>
                    <a:pt x="1464" y="942"/>
                  </a:cubicBezTo>
                  <a:cubicBezTo>
                    <a:pt x="1480" y="951"/>
                    <a:pt x="1491" y="968"/>
                    <a:pt x="1491" y="987"/>
                  </a:cubicBezTo>
                  <a:cubicBezTo>
                    <a:pt x="1491" y="1153"/>
                    <a:pt x="1491" y="1153"/>
                    <a:pt x="1491" y="1153"/>
                  </a:cubicBezTo>
                  <a:cubicBezTo>
                    <a:pt x="1491" y="1165"/>
                    <a:pt x="1501" y="1175"/>
                    <a:pt x="1514" y="1175"/>
                  </a:cubicBezTo>
                  <a:cubicBezTo>
                    <a:pt x="1526" y="1175"/>
                    <a:pt x="1536" y="1165"/>
                    <a:pt x="1536" y="1153"/>
                  </a:cubicBezTo>
                  <a:cubicBezTo>
                    <a:pt x="1536" y="987"/>
                    <a:pt x="1536" y="987"/>
                    <a:pt x="1536" y="987"/>
                  </a:cubicBezTo>
                  <a:cubicBezTo>
                    <a:pt x="1536" y="951"/>
                    <a:pt x="1516" y="918"/>
                    <a:pt x="1484" y="902"/>
                  </a:cubicBezTo>
                  <a:close/>
                  <a:moveTo>
                    <a:pt x="1297" y="358"/>
                  </a:moveTo>
                  <a:cubicBezTo>
                    <a:pt x="1338" y="358"/>
                    <a:pt x="1371" y="385"/>
                    <a:pt x="1371" y="419"/>
                  </a:cubicBezTo>
                  <a:cubicBezTo>
                    <a:pt x="1371" y="421"/>
                    <a:pt x="1371" y="422"/>
                    <a:pt x="1371" y="424"/>
                  </a:cubicBezTo>
                  <a:cubicBezTo>
                    <a:pt x="1348" y="414"/>
                    <a:pt x="1323" y="409"/>
                    <a:pt x="1297" y="409"/>
                  </a:cubicBezTo>
                  <a:cubicBezTo>
                    <a:pt x="1271" y="409"/>
                    <a:pt x="1246" y="414"/>
                    <a:pt x="1224" y="424"/>
                  </a:cubicBezTo>
                  <a:cubicBezTo>
                    <a:pt x="1224" y="422"/>
                    <a:pt x="1223" y="421"/>
                    <a:pt x="1223" y="419"/>
                  </a:cubicBezTo>
                  <a:cubicBezTo>
                    <a:pt x="1223" y="385"/>
                    <a:pt x="1256" y="358"/>
                    <a:pt x="1297" y="358"/>
                  </a:cubicBezTo>
                  <a:close/>
                  <a:moveTo>
                    <a:pt x="263" y="905"/>
                  </a:moveTo>
                  <a:cubicBezTo>
                    <a:pt x="212" y="853"/>
                    <a:pt x="212" y="853"/>
                    <a:pt x="212" y="853"/>
                  </a:cubicBezTo>
                  <a:cubicBezTo>
                    <a:pt x="213" y="849"/>
                    <a:pt x="213" y="845"/>
                    <a:pt x="213" y="840"/>
                  </a:cubicBezTo>
                  <a:cubicBezTo>
                    <a:pt x="213" y="831"/>
                    <a:pt x="213" y="831"/>
                    <a:pt x="213" y="831"/>
                  </a:cubicBezTo>
                  <a:cubicBezTo>
                    <a:pt x="227" y="835"/>
                    <a:pt x="242" y="838"/>
                    <a:pt x="258" y="839"/>
                  </a:cubicBezTo>
                  <a:cubicBezTo>
                    <a:pt x="260" y="839"/>
                    <a:pt x="261" y="839"/>
                    <a:pt x="263" y="839"/>
                  </a:cubicBezTo>
                  <a:cubicBezTo>
                    <a:pt x="280" y="839"/>
                    <a:pt x="297" y="836"/>
                    <a:pt x="313" y="831"/>
                  </a:cubicBezTo>
                  <a:cubicBezTo>
                    <a:pt x="313" y="840"/>
                    <a:pt x="313" y="840"/>
                    <a:pt x="313" y="840"/>
                  </a:cubicBezTo>
                  <a:cubicBezTo>
                    <a:pt x="313" y="845"/>
                    <a:pt x="313" y="849"/>
                    <a:pt x="314" y="853"/>
                  </a:cubicBezTo>
                  <a:lnTo>
                    <a:pt x="263" y="905"/>
                  </a:lnTo>
                  <a:close/>
                  <a:moveTo>
                    <a:pt x="259" y="794"/>
                  </a:moveTo>
                  <a:cubicBezTo>
                    <a:pt x="194" y="792"/>
                    <a:pt x="141" y="734"/>
                    <a:pt x="141" y="666"/>
                  </a:cubicBezTo>
                  <a:cubicBezTo>
                    <a:pt x="141" y="624"/>
                    <a:pt x="141" y="624"/>
                    <a:pt x="141" y="624"/>
                  </a:cubicBezTo>
                  <a:cubicBezTo>
                    <a:pt x="141" y="620"/>
                    <a:pt x="140" y="617"/>
                    <a:pt x="139" y="614"/>
                  </a:cubicBezTo>
                  <a:cubicBezTo>
                    <a:pt x="125" y="586"/>
                    <a:pt x="125" y="586"/>
                    <a:pt x="125" y="586"/>
                  </a:cubicBezTo>
                  <a:cubicBezTo>
                    <a:pt x="120" y="576"/>
                    <a:pt x="117" y="564"/>
                    <a:pt x="117" y="553"/>
                  </a:cubicBezTo>
                  <a:cubicBezTo>
                    <a:pt x="117" y="552"/>
                    <a:pt x="117" y="552"/>
                    <a:pt x="117" y="552"/>
                  </a:cubicBezTo>
                  <a:cubicBezTo>
                    <a:pt x="117" y="498"/>
                    <a:pt x="161" y="454"/>
                    <a:pt x="215" y="454"/>
                  </a:cubicBezTo>
                  <a:cubicBezTo>
                    <a:pt x="409" y="454"/>
                    <a:pt x="409" y="454"/>
                    <a:pt x="409" y="454"/>
                  </a:cubicBezTo>
                  <a:cubicBezTo>
                    <a:pt x="409" y="547"/>
                    <a:pt x="409" y="547"/>
                    <a:pt x="409" y="547"/>
                  </a:cubicBezTo>
                  <a:cubicBezTo>
                    <a:pt x="409" y="562"/>
                    <a:pt x="405" y="577"/>
                    <a:pt x="398" y="591"/>
                  </a:cubicBezTo>
                  <a:cubicBezTo>
                    <a:pt x="387" y="614"/>
                    <a:pt x="387" y="614"/>
                    <a:pt x="387" y="614"/>
                  </a:cubicBezTo>
                  <a:cubicBezTo>
                    <a:pt x="386" y="617"/>
                    <a:pt x="385" y="620"/>
                    <a:pt x="385" y="624"/>
                  </a:cubicBezTo>
                  <a:cubicBezTo>
                    <a:pt x="385" y="672"/>
                    <a:pt x="385" y="672"/>
                    <a:pt x="385" y="672"/>
                  </a:cubicBezTo>
                  <a:cubicBezTo>
                    <a:pt x="385" y="705"/>
                    <a:pt x="372" y="736"/>
                    <a:pt x="348" y="759"/>
                  </a:cubicBezTo>
                  <a:cubicBezTo>
                    <a:pt x="324" y="782"/>
                    <a:pt x="292" y="795"/>
                    <a:pt x="259" y="794"/>
                  </a:cubicBezTo>
                  <a:close/>
                  <a:moveTo>
                    <a:pt x="447" y="873"/>
                  </a:moveTo>
                  <a:cubicBezTo>
                    <a:pt x="376" y="853"/>
                    <a:pt x="376" y="853"/>
                    <a:pt x="376" y="853"/>
                  </a:cubicBezTo>
                  <a:cubicBezTo>
                    <a:pt x="358" y="847"/>
                    <a:pt x="358" y="845"/>
                    <a:pt x="358" y="840"/>
                  </a:cubicBezTo>
                  <a:cubicBezTo>
                    <a:pt x="358" y="809"/>
                    <a:pt x="358" y="809"/>
                    <a:pt x="358" y="809"/>
                  </a:cubicBezTo>
                  <a:cubicBezTo>
                    <a:pt x="365" y="804"/>
                    <a:pt x="372" y="798"/>
                    <a:pt x="379" y="792"/>
                  </a:cubicBezTo>
                  <a:cubicBezTo>
                    <a:pt x="384" y="787"/>
                    <a:pt x="388" y="782"/>
                    <a:pt x="392" y="778"/>
                  </a:cubicBezTo>
                  <a:cubicBezTo>
                    <a:pt x="395" y="785"/>
                    <a:pt x="401" y="791"/>
                    <a:pt x="408" y="796"/>
                  </a:cubicBezTo>
                  <a:cubicBezTo>
                    <a:pt x="426" y="808"/>
                    <a:pt x="460" y="827"/>
                    <a:pt x="510" y="845"/>
                  </a:cubicBezTo>
                  <a:lnTo>
                    <a:pt x="447" y="873"/>
                  </a:lnTo>
                  <a:close/>
                  <a:moveTo>
                    <a:pt x="768" y="962"/>
                  </a:moveTo>
                  <a:cubicBezTo>
                    <a:pt x="695" y="962"/>
                    <a:pt x="629" y="921"/>
                    <a:pt x="595" y="857"/>
                  </a:cubicBezTo>
                  <a:cubicBezTo>
                    <a:pt x="628" y="842"/>
                    <a:pt x="628" y="842"/>
                    <a:pt x="628" y="842"/>
                  </a:cubicBezTo>
                  <a:cubicBezTo>
                    <a:pt x="654" y="831"/>
                    <a:pt x="670" y="805"/>
                    <a:pt x="670" y="778"/>
                  </a:cubicBezTo>
                  <a:cubicBezTo>
                    <a:pt x="670" y="724"/>
                    <a:pt x="670" y="724"/>
                    <a:pt x="670" y="724"/>
                  </a:cubicBezTo>
                  <a:cubicBezTo>
                    <a:pt x="700" y="736"/>
                    <a:pt x="733" y="742"/>
                    <a:pt x="768" y="742"/>
                  </a:cubicBezTo>
                  <a:cubicBezTo>
                    <a:pt x="803" y="742"/>
                    <a:pt x="836" y="736"/>
                    <a:pt x="866" y="724"/>
                  </a:cubicBezTo>
                  <a:cubicBezTo>
                    <a:pt x="866" y="778"/>
                    <a:pt x="866" y="778"/>
                    <a:pt x="866" y="778"/>
                  </a:cubicBezTo>
                  <a:cubicBezTo>
                    <a:pt x="866" y="805"/>
                    <a:pt x="882" y="831"/>
                    <a:pt x="908" y="842"/>
                  </a:cubicBezTo>
                  <a:cubicBezTo>
                    <a:pt x="941" y="857"/>
                    <a:pt x="941" y="857"/>
                    <a:pt x="941" y="857"/>
                  </a:cubicBezTo>
                  <a:cubicBezTo>
                    <a:pt x="908" y="921"/>
                    <a:pt x="841" y="962"/>
                    <a:pt x="768" y="962"/>
                  </a:cubicBezTo>
                  <a:close/>
                  <a:moveTo>
                    <a:pt x="963" y="817"/>
                  </a:moveTo>
                  <a:cubicBezTo>
                    <a:pt x="926" y="801"/>
                    <a:pt x="926" y="801"/>
                    <a:pt x="926" y="801"/>
                  </a:cubicBezTo>
                  <a:cubicBezTo>
                    <a:pt x="917" y="797"/>
                    <a:pt x="911" y="788"/>
                    <a:pt x="911" y="778"/>
                  </a:cubicBezTo>
                  <a:cubicBezTo>
                    <a:pt x="911" y="700"/>
                    <a:pt x="911" y="700"/>
                    <a:pt x="911" y="700"/>
                  </a:cubicBezTo>
                  <a:cubicBezTo>
                    <a:pt x="983" y="653"/>
                    <a:pt x="1031" y="572"/>
                    <a:pt x="1031" y="479"/>
                  </a:cubicBezTo>
                  <a:cubicBezTo>
                    <a:pt x="1031" y="437"/>
                    <a:pt x="1031" y="437"/>
                    <a:pt x="1031" y="437"/>
                  </a:cubicBezTo>
                  <a:cubicBezTo>
                    <a:pt x="1031" y="410"/>
                    <a:pt x="1019" y="384"/>
                    <a:pt x="999" y="366"/>
                  </a:cubicBezTo>
                  <a:cubicBezTo>
                    <a:pt x="954" y="327"/>
                    <a:pt x="851" y="258"/>
                    <a:pt x="674" y="241"/>
                  </a:cubicBezTo>
                  <a:cubicBezTo>
                    <a:pt x="662" y="239"/>
                    <a:pt x="651" y="248"/>
                    <a:pt x="649" y="261"/>
                  </a:cubicBezTo>
                  <a:cubicBezTo>
                    <a:pt x="648" y="273"/>
                    <a:pt x="657" y="284"/>
                    <a:pt x="670" y="285"/>
                  </a:cubicBezTo>
                  <a:cubicBezTo>
                    <a:pt x="835" y="302"/>
                    <a:pt x="928" y="364"/>
                    <a:pt x="969" y="400"/>
                  </a:cubicBezTo>
                  <a:cubicBezTo>
                    <a:pt x="980" y="409"/>
                    <a:pt x="986" y="423"/>
                    <a:pt x="986" y="437"/>
                  </a:cubicBezTo>
                  <a:cubicBezTo>
                    <a:pt x="986" y="479"/>
                    <a:pt x="986" y="479"/>
                    <a:pt x="986" y="479"/>
                  </a:cubicBezTo>
                  <a:cubicBezTo>
                    <a:pt x="986" y="600"/>
                    <a:pt x="888" y="697"/>
                    <a:pt x="768" y="697"/>
                  </a:cubicBezTo>
                  <a:cubicBezTo>
                    <a:pt x="648" y="697"/>
                    <a:pt x="550" y="600"/>
                    <a:pt x="550" y="479"/>
                  </a:cubicBezTo>
                  <a:cubicBezTo>
                    <a:pt x="550" y="461"/>
                    <a:pt x="550" y="461"/>
                    <a:pt x="550" y="461"/>
                  </a:cubicBezTo>
                  <a:cubicBezTo>
                    <a:pt x="550" y="452"/>
                    <a:pt x="555" y="444"/>
                    <a:pt x="563" y="439"/>
                  </a:cubicBezTo>
                  <a:cubicBezTo>
                    <a:pt x="591" y="423"/>
                    <a:pt x="628" y="393"/>
                    <a:pt x="645" y="342"/>
                  </a:cubicBezTo>
                  <a:cubicBezTo>
                    <a:pt x="649" y="330"/>
                    <a:pt x="643" y="318"/>
                    <a:pt x="631" y="314"/>
                  </a:cubicBezTo>
                  <a:cubicBezTo>
                    <a:pt x="619" y="310"/>
                    <a:pt x="606" y="316"/>
                    <a:pt x="602" y="328"/>
                  </a:cubicBezTo>
                  <a:cubicBezTo>
                    <a:pt x="590" y="366"/>
                    <a:pt x="562" y="388"/>
                    <a:pt x="540" y="400"/>
                  </a:cubicBezTo>
                  <a:cubicBezTo>
                    <a:pt x="519" y="413"/>
                    <a:pt x="505" y="436"/>
                    <a:pt x="505" y="461"/>
                  </a:cubicBezTo>
                  <a:cubicBezTo>
                    <a:pt x="505" y="479"/>
                    <a:pt x="505" y="479"/>
                    <a:pt x="505" y="479"/>
                  </a:cubicBezTo>
                  <a:cubicBezTo>
                    <a:pt x="505" y="572"/>
                    <a:pt x="553" y="653"/>
                    <a:pt x="625" y="700"/>
                  </a:cubicBezTo>
                  <a:cubicBezTo>
                    <a:pt x="625" y="778"/>
                    <a:pt x="625" y="778"/>
                    <a:pt x="625" y="778"/>
                  </a:cubicBezTo>
                  <a:cubicBezTo>
                    <a:pt x="625" y="788"/>
                    <a:pt x="619" y="797"/>
                    <a:pt x="610" y="801"/>
                  </a:cubicBezTo>
                  <a:cubicBezTo>
                    <a:pt x="573" y="817"/>
                    <a:pt x="573" y="817"/>
                    <a:pt x="573" y="817"/>
                  </a:cubicBezTo>
                  <a:cubicBezTo>
                    <a:pt x="500" y="798"/>
                    <a:pt x="454" y="772"/>
                    <a:pt x="433" y="758"/>
                  </a:cubicBezTo>
                  <a:cubicBezTo>
                    <a:pt x="432" y="758"/>
                    <a:pt x="432" y="758"/>
                    <a:pt x="432" y="757"/>
                  </a:cubicBezTo>
                  <a:cubicBezTo>
                    <a:pt x="440" y="711"/>
                    <a:pt x="460" y="577"/>
                    <a:pt x="478" y="337"/>
                  </a:cubicBezTo>
                  <a:cubicBezTo>
                    <a:pt x="484" y="248"/>
                    <a:pt x="516" y="174"/>
                    <a:pt x="568" y="122"/>
                  </a:cubicBezTo>
                  <a:cubicBezTo>
                    <a:pt x="619" y="72"/>
                    <a:pt x="689" y="45"/>
                    <a:pt x="768" y="45"/>
                  </a:cubicBezTo>
                  <a:cubicBezTo>
                    <a:pt x="847" y="45"/>
                    <a:pt x="917" y="72"/>
                    <a:pt x="968" y="122"/>
                  </a:cubicBezTo>
                  <a:cubicBezTo>
                    <a:pt x="1020" y="174"/>
                    <a:pt x="1052" y="248"/>
                    <a:pt x="1058" y="337"/>
                  </a:cubicBezTo>
                  <a:cubicBezTo>
                    <a:pt x="1076" y="577"/>
                    <a:pt x="1096" y="711"/>
                    <a:pt x="1104" y="757"/>
                  </a:cubicBezTo>
                  <a:cubicBezTo>
                    <a:pt x="1104" y="758"/>
                    <a:pt x="1104" y="758"/>
                    <a:pt x="1103" y="758"/>
                  </a:cubicBezTo>
                  <a:cubicBezTo>
                    <a:pt x="1082" y="772"/>
                    <a:pt x="1036" y="798"/>
                    <a:pt x="963" y="817"/>
                  </a:cubicBezTo>
                  <a:close/>
                  <a:moveTo>
                    <a:pt x="1202" y="855"/>
                  </a:moveTo>
                  <a:cubicBezTo>
                    <a:pt x="1202" y="856"/>
                    <a:pt x="1202" y="856"/>
                    <a:pt x="1202" y="856"/>
                  </a:cubicBezTo>
                  <a:cubicBezTo>
                    <a:pt x="1131" y="892"/>
                    <a:pt x="1131" y="892"/>
                    <a:pt x="1131" y="892"/>
                  </a:cubicBezTo>
                  <a:cubicBezTo>
                    <a:pt x="1130" y="891"/>
                    <a:pt x="1129" y="891"/>
                    <a:pt x="1129" y="890"/>
                  </a:cubicBezTo>
                  <a:cubicBezTo>
                    <a:pt x="1026" y="845"/>
                    <a:pt x="1026" y="845"/>
                    <a:pt x="1026" y="845"/>
                  </a:cubicBezTo>
                  <a:cubicBezTo>
                    <a:pt x="1076" y="827"/>
                    <a:pt x="1110" y="808"/>
                    <a:pt x="1128" y="796"/>
                  </a:cubicBezTo>
                  <a:cubicBezTo>
                    <a:pt x="1143" y="786"/>
                    <a:pt x="1151" y="768"/>
                    <a:pt x="1148" y="749"/>
                  </a:cubicBezTo>
                  <a:cubicBezTo>
                    <a:pt x="1148" y="748"/>
                    <a:pt x="1148" y="747"/>
                    <a:pt x="1148" y="746"/>
                  </a:cubicBezTo>
                  <a:cubicBezTo>
                    <a:pt x="1160" y="772"/>
                    <a:pt x="1179" y="793"/>
                    <a:pt x="1202" y="809"/>
                  </a:cubicBezTo>
                  <a:lnTo>
                    <a:pt x="1202" y="855"/>
                  </a:lnTo>
                  <a:close/>
                  <a:moveTo>
                    <a:pt x="1331" y="897"/>
                  </a:moveTo>
                  <a:cubicBezTo>
                    <a:pt x="1312" y="915"/>
                    <a:pt x="1282" y="915"/>
                    <a:pt x="1263" y="897"/>
                  </a:cubicBezTo>
                  <a:cubicBezTo>
                    <a:pt x="1242" y="877"/>
                    <a:pt x="1242" y="877"/>
                    <a:pt x="1242" y="877"/>
                  </a:cubicBezTo>
                  <a:cubicBezTo>
                    <a:pt x="1245" y="870"/>
                    <a:pt x="1247" y="863"/>
                    <a:pt x="1247" y="855"/>
                  </a:cubicBezTo>
                  <a:cubicBezTo>
                    <a:pt x="1247" y="831"/>
                    <a:pt x="1247" y="831"/>
                    <a:pt x="1247" y="831"/>
                  </a:cubicBezTo>
                  <a:cubicBezTo>
                    <a:pt x="1263" y="836"/>
                    <a:pt x="1280" y="839"/>
                    <a:pt x="1297" y="839"/>
                  </a:cubicBezTo>
                  <a:cubicBezTo>
                    <a:pt x="1314" y="839"/>
                    <a:pt x="1331" y="836"/>
                    <a:pt x="1347" y="831"/>
                  </a:cubicBezTo>
                  <a:cubicBezTo>
                    <a:pt x="1347" y="855"/>
                    <a:pt x="1347" y="855"/>
                    <a:pt x="1347" y="855"/>
                  </a:cubicBezTo>
                  <a:cubicBezTo>
                    <a:pt x="1347" y="863"/>
                    <a:pt x="1349" y="870"/>
                    <a:pt x="1352" y="877"/>
                  </a:cubicBezTo>
                  <a:lnTo>
                    <a:pt x="1331" y="897"/>
                  </a:lnTo>
                  <a:close/>
                  <a:moveTo>
                    <a:pt x="1297" y="794"/>
                  </a:moveTo>
                  <a:cubicBezTo>
                    <a:pt x="1235" y="794"/>
                    <a:pt x="1183" y="747"/>
                    <a:pt x="1176" y="685"/>
                  </a:cubicBezTo>
                  <a:cubicBezTo>
                    <a:pt x="1176" y="682"/>
                    <a:pt x="1175" y="679"/>
                    <a:pt x="1173" y="676"/>
                  </a:cubicBezTo>
                  <a:cubicBezTo>
                    <a:pt x="1159" y="653"/>
                    <a:pt x="1151" y="626"/>
                    <a:pt x="1151" y="600"/>
                  </a:cubicBezTo>
                  <a:cubicBezTo>
                    <a:pt x="1151" y="519"/>
                    <a:pt x="1217" y="454"/>
                    <a:pt x="1297" y="454"/>
                  </a:cubicBezTo>
                  <a:cubicBezTo>
                    <a:pt x="1377" y="454"/>
                    <a:pt x="1443" y="519"/>
                    <a:pt x="1443" y="600"/>
                  </a:cubicBezTo>
                  <a:cubicBezTo>
                    <a:pt x="1443" y="615"/>
                    <a:pt x="1440" y="631"/>
                    <a:pt x="1436" y="645"/>
                  </a:cubicBezTo>
                  <a:cubicBezTo>
                    <a:pt x="1372" y="580"/>
                    <a:pt x="1259" y="555"/>
                    <a:pt x="1254" y="554"/>
                  </a:cubicBezTo>
                  <a:cubicBezTo>
                    <a:pt x="1247" y="552"/>
                    <a:pt x="1240" y="554"/>
                    <a:pt x="1235" y="558"/>
                  </a:cubicBezTo>
                  <a:cubicBezTo>
                    <a:pt x="1230" y="562"/>
                    <a:pt x="1226" y="569"/>
                    <a:pt x="1226" y="576"/>
                  </a:cubicBezTo>
                  <a:cubicBezTo>
                    <a:pt x="1226" y="576"/>
                    <a:pt x="1225" y="591"/>
                    <a:pt x="1209" y="608"/>
                  </a:cubicBezTo>
                  <a:cubicBezTo>
                    <a:pt x="1200" y="617"/>
                    <a:pt x="1200" y="631"/>
                    <a:pt x="1209" y="640"/>
                  </a:cubicBezTo>
                  <a:cubicBezTo>
                    <a:pt x="1218" y="648"/>
                    <a:pt x="1232" y="648"/>
                    <a:pt x="1241" y="640"/>
                  </a:cubicBezTo>
                  <a:cubicBezTo>
                    <a:pt x="1253" y="627"/>
                    <a:pt x="1261" y="614"/>
                    <a:pt x="1265" y="603"/>
                  </a:cubicBezTo>
                  <a:cubicBezTo>
                    <a:pt x="1303" y="615"/>
                    <a:pt x="1382" y="643"/>
                    <a:pt x="1417" y="693"/>
                  </a:cubicBezTo>
                  <a:cubicBezTo>
                    <a:pt x="1407" y="751"/>
                    <a:pt x="1357" y="794"/>
                    <a:pt x="1297" y="794"/>
                  </a:cubicBezTo>
                  <a:close/>
                  <a:moveTo>
                    <a:pt x="1297" y="794"/>
                  </a:moveTo>
                  <a:cubicBezTo>
                    <a:pt x="1297" y="794"/>
                    <a:pt x="1297" y="794"/>
                    <a:pt x="1297" y="794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50" name="Freeform 161">
              <a:extLst>
                <a:ext uri="{FF2B5EF4-FFF2-40B4-BE49-F238E27FC236}">
                  <a16:creationId xmlns:a16="http://schemas.microsoft.com/office/drawing/2014/main" id="{AAE9C4C1-3E77-95A4-C8DD-C597F82FB9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6050" y="5151134"/>
              <a:ext cx="11228" cy="43307"/>
            </a:xfrm>
            <a:custGeom>
              <a:avLst/>
              <a:gdLst>
                <a:gd name="T0" fmla="*/ 22 w 45"/>
                <a:gd name="T1" fmla="*/ 0 h 159"/>
                <a:gd name="T2" fmla="*/ 0 w 45"/>
                <a:gd name="T3" fmla="*/ 22 h 159"/>
                <a:gd name="T4" fmla="*/ 0 w 45"/>
                <a:gd name="T5" fmla="*/ 137 h 159"/>
                <a:gd name="T6" fmla="*/ 22 w 45"/>
                <a:gd name="T7" fmla="*/ 159 h 159"/>
                <a:gd name="T8" fmla="*/ 45 w 45"/>
                <a:gd name="T9" fmla="*/ 137 h 159"/>
                <a:gd name="T10" fmla="*/ 45 w 45"/>
                <a:gd name="T11" fmla="*/ 22 h 159"/>
                <a:gd name="T12" fmla="*/ 22 w 45"/>
                <a:gd name="T13" fmla="*/ 0 h 159"/>
                <a:gd name="T14" fmla="*/ 22 w 45"/>
                <a:gd name="T15" fmla="*/ 0 h 159"/>
                <a:gd name="T16" fmla="*/ 22 w 45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59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10" y="159"/>
                    <a:pt x="22" y="159"/>
                  </a:cubicBezTo>
                  <a:cubicBezTo>
                    <a:pt x="35" y="159"/>
                    <a:pt x="45" y="149"/>
                    <a:pt x="45" y="137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10"/>
                    <a:pt x="35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</p:grpSp>
      <p:sp>
        <p:nvSpPr>
          <p:cNvPr id="51" name="ZoneTexte 3">
            <a:extLst>
              <a:ext uri="{FF2B5EF4-FFF2-40B4-BE49-F238E27FC236}">
                <a16:creationId xmlns:a16="http://schemas.microsoft.com/office/drawing/2014/main" id="{C0B05DC9-A01B-7E7C-6096-4814814EA29A}"/>
              </a:ext>
            </a:extLst>
          </p:cNvPr>
          <p:cNvSpPr txBox="1"/>
          <p:nvPr/>
        </p:nvSpPr>
        <p:spPr>
          <a:xfrm>
            <a:off x="1504496" y="4539689"/>
            <a:ext cx="194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n-GB" sz="2000" b="1">
                <a:solidFill>
                  <a:srgbClr val="CF022B"/>
                </a:solidFill>
                <a:latin typeface="Tahoma"/>
              </a:rPr>
              <a:t>4.200</a:t>
            </a:r>
          </a:p>
          <a:p>
            <a:pPr defTabSz="914358">
              <a:defRPr/>
            </a:pPr>
            <a:r>
              <a:rPr lang="en-GB" sz="1600" err="1">
                <a:latin typeface="Tahoma"/>
              </a:rPr>
              <a:t>empleados</a:t>
            </a:r>
            <a:endParaRPr lang="en-GB" sz="1600">
              <a:latin typeface="Tahoma"/>
            </a:endParaRPr>
          </a:p>
        </p:txBody>
      </p:sp>
      <p:sp>
        <p:nvSpPr>
          <p:cNvPr id="52" name="ZoneTexte 60">
            <a:extLst>
              <a:ext uri="{FF2B5EF4-FFF2-40B4-BE49-F238E27FC236}">
                <a16:creationId xmlns:a16="http://schemas.microsoft.com/office/drawing/2014/main" id="{3065449C-AD8B-30A2-70F6-AD2375405F1C}"/>
              </a:ext>
            </a:extLst>
          </p:cNvPr>
          <p:cNvSpPr txBox="1"/>
          <p:nvPr/>
        </p:nvSpPr>
        <p:spPr>
          <a:xfrm>
            <a:off x="4582142" y="4517811"/>
            <a:ext cx="223851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n-GB" sz="2000" b="1">
                <a:solidFill>
                  <a:srgbClr val="CF022B"/>
                </a:solidFill>
                <a:latin typeface="Tahoma"/>
              </a:rPr>
              <a:t>€260 M</a:t>
            </a:r>
          </a:p>
          <a:p>
            <a:pPr defTabSz="914358">
              <a:defRPr/>
            </a:pPr>
            <a:r>
              <a:rPr lang="en-GB" sz="1600" err="1">
                <a:latin typeface="Tahoma"/>
              </a:rPr>
              <a:t>Cifra</a:t>
            </a:r>
            <a:r>
              <a:rPr lang="en-GB" sz="1600">
                <a:latin typeface="Tahoma"/>
              </a:rPr>
              <a:t> de </a:t>
            </a:r>
            <a:r>
              <a:rPr lang="en-GB" sz="1600" err="1">
                <a:latin typeface="Tahoma"/>
              </a:rPr>
              <a:t>negocio</a:t>
            </a:r>
            <a:r>
              <a:rPr lang="en-GB" sz="1600">
                <a:latin typeface="Tahoma"/>
              </a:rPr>
              <a:t> 2022</a:t>
            </a:r>
          </a:p>
          <a:p>
            <a:pPr defTabSz="914358">
              <a:defRPr/>
            </a:pPr>
            <a:endParaRPr lang="en-GB" sz="1200">
              <a:solidFill>
                <a:srgbClr val="4A4A4A"/>
              </a:solidFill>
              <a:latin typeface="Tahoma"/>
            </a:endParaRPr>
          </a:p>
        </p:txBody>
      </p:sp>
      <p:sp>
        <p:nvSpPr>
          <p:cNvPr id="53" name="ZoneTexte 76">
            <a:extLst>
              <a:ext uri="{FF2B5EF4-FFF2-40B4-BE49-F238E27FC236}">
                <a16:creationId xmlns:a16="http://schemas.microsoft.com/office/drawing/2014/main" id="{C7E97138-D31D-F496-22ED-5591B6F147E6}"/>
              </a:ext>
            </a:extLst>
          </p:cNvPr>
          <p:cNvSpPr txBox="1"/>
          <p:nvPr/>
        </p:nvSpPr>
        <p:spPr>
          <a:xfrm>
            <a:off x="1560879" y="5604930"/>
            <a:ext cx="203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n-GB" sz="2000" b="1">
                <a:solidFill>
                  <a:srgbClr val="CF022B"/>
                </a:solidFill>
                <a:latin typeface="Tahoma"/>
              </a:rPr>
              <a:t>12</a:t>
            </a:r>
          </a:p>
          <a:p>
            <a:pPr defTabSz="914358">
              <a:defRPr/>
            </a:pPr>
            <a:r>
              <a:rPr lang="en-GB" sz="1600" err="1">
                <a:latin typeface="Tahoma"/>
              </a:rPr>
              <a:t>ciudades</a:t>
            </a:r>
            <a:endParaRPr lang="en-GB" sz="1600">
              <a:latin typeface="Tahoma"/>
            </a:endParaRPr>
          </a:p>
        </p:txBody>
      </p:sp>
      <p:grpSp>
        <p:nvGrpSpPr>
          <p:cNvPr id="54" name="Groupe 77">
            <a:extLst>
              <a:ext uri="{FF2B5EF4-FFF2-40B4-BE49-F238E27FC236}">
                <a16:creationId xmlns:a16="http://schemas.microsoft.com/office/drawing/2014/main" id="{69EF2432-89D2-C7E3-8809-16D6F1EC8B59}"/>
              </a:ext>
            </a:extLst>
          </p:cNvPr>
          <p:cNvGrpSpPr/>
          <p:nvPr/>
        </p:nvGrpSpPr>
        <p:grpSpPr>
          <a:xfrm>
            <a:off x="3780122" y="4713790"/>
            <a:ext cx="430182" cy="428595"/>
            <a:chOff x="757238" y="1430338"/>
            <a:chExt cx="430212" cy="428625"/>
          </a:xfrm>
        </p:grpSpPr>
        <p:sp>
          <p:nvSpPr>
            <p:cNvPr id="55" name="Line 21">
              <a:extLst>
                <a:ext uri="{FF2B5EF4-FFF2-40B4-BE49-F238E27FC236}">
                  <a16:creationId xmlns:a16="http://schemas.microsoft.com/office/drawing/2014/main" id="{85A709F5-EA86-A899-28F4-45AED37F78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501" y="147298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56" name="Line 22">
              <a:extLst>
                <a:ext uri="{FF2B5EF4-FFF2-40B4-BE49-F238E27FC236}">
                  <a16:creationId xmlns:a16="http://schemas.microsoft.com/office/drawing/2014/main" id="{36C99856-4E6A-CDF2-93C9-A24803796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501" y="147298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57" name="Line 38">
              <a:extLst>
                <a:ext uri="{FF2B5EF4-FFF2-40B4-BE49-F238E27FC236}">
                  <a16:creationId xmlns:a16="http://schemas.microsoft.com/office/drawing/2014/main" id="{95147CBF-9E99-806A-4264-504CA09B4F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3952" y="180657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58" name="Line 39">
              <a:extLst>
                <a:ext uri="{FF2B5EF4-FFF2-40B4-BE49-F238E27FC236}">
                  <a16:creationId xmlns:a16="http://schemas.microsoft.com/office/drawing/2014/main" id="{AE0BCFC2-D66A-984D-BD80-37032643A5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3952" y="180657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81AD84F1-E9B0-CD4C-5A92-1E6284F673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238" y="1430338"/>
              <a:ext cx="430212" cy="428625"/>
            </a:xfrm>
            <a:custGeom>
              <a:avLst/>
              <a:gdLst>
                <a:gd name="T0" fmla="*/ 768 w 1536"/>
                <a:gd name="T1" fmla="*/ 1536 h 1536"/>
                <a:gd name="T2" fmla="*/ 225 w 1536"/>
                <a:gd name="T3" fmla="*/ 1311 h 1536"/>
                <a:gd name="T4" fmla="*/ 0 w 1536"/>
                <a:gd name="T5" fmla="*/ 768 h 1536"/>
                <a:gd name="T6" fmla="*/ 225 w 1536"/>
                <a:gd name="T7" fmla="*/ 225 h 1536"/>
                <a:gd name="T8" fmla="*/ 768 w 1536"/>
                <a:gd name="T9" fmla="*/ 0 h 1536"/>
                <a:gd name="T10" fmla="*/ 1311 w 1536"/>
                <a:gd name="T11" fmla="*/ 225 h 1536"/>
                <a:gd name="T12" fmla="*/ 1536 w 1536"/>
                <a:gd name="T13" fmla="*/ 768 h 1536"/>
                <a:gd name="T14" fmla="*/ 1311 w 1536"/>
                <a:gd name="T15" fmla="*/ 1311 h 1536"/>
                <a:gd name="T16" fmla="*/ 768 w 1536"/>
                <a:gd name="T17" fmla="*/ 1536 h 1536"/>
                <a:gd name="T18" fmla="*/ 768 w 1536"/>
                <a:gd name="T19" fmla="*/ 46 h 1536"/>
                <a:gd name="T20" fmla="*/ 257 w 1536"/>
                <a:gd name="T21" fmla="*/ 257 h 1536"/>
                <a:gd name="T22" fmla="*/ 46 w 1536"/>
                <a:gd name="T23" fmla="*/ 768 h 1536"/>
                <a:gd name="T24" fmla="*/ 257 w 1536"/>
                <a:gd name="T25" fmla="*/ 1279 h 1536"/>
                <a:gd name="T26" fmla="*/ 768 w 1536"/>
                <a:gd name="T27" fmla="*/ 1490 h 1536"/>
                <a:gd name="T28" fmla="*/ 1279 w 1536"/>
                <a:gd name="T29" fmla="*/ 1279 h 1536"/>
                <a:gd name="T30" fmla="*/ 1490 w 1536"/>
                <a:gd name="T31" fmla="*/ 768 h 1536"/>
                <a:gd name="T32" fmla="*/ 1279 w 1536"/>
                <a:gd name="T33" fmla="*/ 257 h 1536"/>
                <a:gd name="T34" fmla="*/ 768 w 1536"/>
                <a:gd name="T35" fmla="*/ 46 h 1536"/>
                <a:gd name="T36" fmla="*/ 768 w 1536"/>
                <a:gd name="T37" fmla="*/ 46 h 1536"/>
                <a:gd name="T38" fmla="*/ 768 w 1536"/>
                <a:gd name="T39" fmla="*/ 46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6" h="1536">
                  <a:moveTo>
                    <a:pt x="768" y="1536"/>
                  </a:moveTo>
                  <a:cubicBezTo>
                    <a:pt x="563" y="1536"/>
                    <a:pt x="370" y="1456"/>
                    <a:pt x="225" y="1311"/>
                  </a:cubicBezTo>
                  <a:cubicBezTo>
                    <a:pt x="80" y="1166"/>
                    <a:pt x="0" y="973"/>
                    <a:pt x="0" y="768"/>
                  </a:cubicBezTo>
                  <a:cubicBezTo>
                    <a:pt x="0" y="563"/>
                    <a:pt x="80" y="370"/>
                    <a:pt x="225" y="225"/>
                  </a:cubicBezTo>
                  <a:cubicBezTo>
                    <a:pt x="370" y="80"/>
                    <a:pt x="563" y="0"/>
                    <a:pt x="768" y="0"/>
                  </a:cubicBezTo>
                  <a:cubicBezTo>
                    <a:pt x="973" y="0"/>
                    <a:pt x="1166" y="80"/>
                    <a:pt x="1311" y="225"/>
                  </a:cubicBezTo>
                  <a:cubicBezTo>
                    <a:pt x="1456" y="370"/>
                    <a:pt x="1536" y="563"/>
                    <a:pt x="1536" y="768"/>
                  </a:cubicBezTo>
                  <a:cubicBezTo>
                    <a:pt x="1536" y="973"/>
                    <a:pt x="1456" y="1166"/>
                    <a:pt x="1311" y="1311"/>
                  </a:cubicBezTo>
                  <a:cubicBezTo>
                    <a:pt x="1166" y="1456"/>
                    <a:pt x="973" y="1536"/>
                    <a:pt x="768" y="1536"/>
                  </a:cubicBezTo>
                  <a:close/>
                  <a:moveTo>
                    <a:pt x="768" y="46"/>
                  </a:moveTo>
                  <a:cubicBezTo>
                    <a:pt x="575" y="46"/>
                    <a:pt x="394" y="121"/>
                    <a:pt x="257" y="257"/>
                  </a:cubicBezTo>
                  <a:cubicBezTo>
                    <a:pt x="121" y="394"/>
                    <a:pt x="46" y="575"/>
                    <a:pt x="46" y="768"/>
                  </a:cubicBezTo>
                  <a:cubicBezTo>
                    <a:pt x="46" y="961"/>
                    <a:pt x="121" y="1142"/>
                    <a:pt x="257" y="1279"/>
                  </a:cubicBezTo>
                  <a:cubicBezTo>
                    <a:pt x="394" y="1415"/>
                    <a:pt x="575" y="1490"/>
                    <a:pt x="768" y="1490"/>
                  </a:cubicBezTo>
                  <a:cubicBezTo>
                    <a:pt x="961" y="1490"/>
                    <a:pt x="1142" y="1415"/>
                    <a:pt x="1279" y="1279"/>
                  </a:cubicBezTo>
                  <a:cubicBezTo>
                    <a:pt x="1415" y="1142"/>
                    <a:pt x="1490" y="961"/>
                    <a:pt x="1490" y="768"/>
                  </a:cubicBezTo>
                  <a:cubicBezTo>
                    <a:pt x="1490" y="575"/>
                    <a:pt x="1415" y="394"/>
                    <a:pt x="1279" y="257"/>
                  </a:cubicBezTo>
                  <a:cubicBezTo>
                    <a:pt x="1142" y="121"/>
                    <a:pt x="961" y="46"/>
                    <a:pt x="768" y="46"/>
                  </a:cubicBezTo>
                  <a:close/>
                  <a:moveTo>
                    <a:pt x="768" y="46"/>
                  </a:moveTo>
                  <a:cubicBezTo>
                    <a:pt x="768" y="46"/>
                    <a:pt x="768" y="46"/>
                    <a:pt x="768" y="46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02E1BD5D-92E1-0A66-F4DB-A02BEA6ED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275" y="1476376"/>
              <a:ext cx="338137" cy="336550"/>
            </a:xfrm>
            <a:custGeom>
              <a:avLst/>
              <a:gdLst>
                <a:gd name="T0" fmla="*/ 602 w 1204"/>
                <a:gd name="T1" fmla="*/ 1204 h 1204"/>
                <a:gd name="T2" fmla="*/ 0 w 1204"/>
                <a:gd name="T3" fmla="*/ 602 h 1204"/>
                <a:gd name="T4" fmla="*/ 167 w 1204"/>
                <a:gd name="T5" fmla="*/ 186 h 1204"/>
                <a:gd name="T6" fmla="*/ 200 w 1204"/>
                <a:gd name="T7" fmla="*/ 185 h 1204"/>
                <a:gd name="T8" fmla="*/ 200 w 1204"/>
                <a:gd name="T9" fmla="*/ 217 h 1204"/>
                <a:gd name="T10" fmla="*/ 46 w 1204"/>
                <a:gd name="T11" fmla="*/ 602 h 1204"/>
                <a:gd name="T12" fmla="*/ 602 w 1204"/>
                <a:gd name="T13" fmla="*/ 1158 h 1204"/>
                <a:gd name="T14" fmla="*/ 1158 w 1204"/>
                <a:gd name="T15" fmla="*/ 602 h 1204"/>
                <a:gd name="T16" fmla="*/ 602 w 1204"/>
                <a:gd name="T17" fmla="*/ 46 h 1204"/>
                <a:gd name="T18" fmla="*/ 268 w 1204"/>
                <a:gd name="T19" fmla="*/ 157 h 1204"/>
                <a:gd name="T20" fmla="*/ 236 w 1204"/>
                <a:gd name="T21" fmla="*/ 153 h 1204"/>
                <a:gd name="T22" fmla="*/ 241 w 1204"/>
                <a:gd name="T23" fmla="*/ 121 h 1204"/>
                <a:gd name="T24" fmla="*/ 602 w 1204"/>
                <a:gd name="T25" fmla="*/ 0 h 1204"/>
                <a:gd name="T26" fmla="*/ 1204 w 1204"/>
                <a:gd name="T27" fmla="*/ 602 h 1204"/>
                <a:gd name="T28" fmla="*/ 602 w 1204"/>
                <a:gd name="T29" fmla="*/ 1204 h 1204"/>
                <a:gd name="T30" fmla="*/ 602 w 1204"/>
                <a:gd name="T31" fmla="*/ 1204 h 1204"/>
                <a:gd name="T32" fmla="*/ 602 w 1204"/>
                <a:gd name="T33" fmla="*/ 120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4" h="1204">
                  <a:moveTo>
                    <a:pt x="602" y="1204"/>
                  </a:moveTo>
                  <a:cubicBezTo>
                    <a:pt x="270" y="1204"/>
                    <a:pt x="0" y="934"/>
                    <a:pt x="0" y="602"/>
                  </a:cubicBezTo>
                  <a:cubicBezTo>
                    <a:pt x="0" y="446"/>
                    <a:pt x="60" y="298"/>
                    <a:pt x="167" y="186"/>
                  </a:cubicBezTo>
                  <a:cubicBezTo>
                    <a:pt x="176" y="177"/>
                    <a:pt x="191" y="176"/>
                    <a:pt x="200" y="185"/>
                  </a:cubicBezTo>
                  <a:cubicBezTo>
                    <a:pt x="209" y="194"/>
                    <a:pt x="209" y="208"/>
                    <a:pt x="200" y="217"/>
                  </a:cubicBezTo>
                  <a:cubicBezTo>
                    <a:pt x="101" y="321"/>
                    <a:pt x="46" y="458"/>
                    <a:pt x="46" y="602"/>
                  </a:cubicBezTo>
                  <a:cubicBezTo>
                    <a:pt x="46" y="909"/>
                    <a:pt x="295" y="1158"/>
                    <a:pt x="602" y="1158"/>
                  </a:cubicBezTo>
                  <a:cubicBezTo>
                    <a:pt x="909" y="1158"/>
                    <a:pt x="1158" y="909"/>
                    <a:pt x="1158" y="602"/>
                  </a:cubicBezTo>
                  <a:cubicBezTo>
                    <a:pt x="1158" y="295"/>
                    <a:pt x="909" y="46"/>
                    <a:pt x="602" y="46"/>
                  </a:cubicBezTo>
                  <a:cubicBezTo>
                    <a:pt x="480" y="46"/>
                    <a:pt x="365" y="84"/>
                    <a:pt x="268" y="157"/>
                  </a:cubicBezTo>
                  <a:cubicBezTo>
                    <a:pt x="258" y="165"/>
                    <a:pt x="244" y="163"/>
                    <a:pt x="236" y="153"/>
                  </a:cubicBezTo>
                  <a:cubicBezTo>
                    <a:pt x="229" y="143"/>
                    <a:pt x="231" y="128"/>
                    <a:pt x="241" y="121"/>
                  </a:cubicBezTo>
                  <a:cubicBezTo>
                    <a:pt x="345" y="42"/>
                    <a:pt x="470" y="0"/>
                    <a:pt x="602" y="0"/>
                  </a:cubicBezTo>
                  <a:cubicBezTo>
                    <a:pt x="934" y="0"/>
                    <a:pt x="1204" y="270"/>
                    <a:pt x="1204" y="602"/>
                  </a:cubicBezTo>
                  <a:cubicBezTo>
                    <a:pt x="1204" y="934"/>
                    <a:pt x="934" y="1204"/>
                    <a:pt x="602" y="1204"/>
                  </a:cubicBezTo>
                  <a:close/>
                  <a:moveTo>
                    <a:pt x="602" y="1204"/>
                  </a:moveTo>
                  <a:cubicBezTo>
                    <a:pt x="602" y="1204"/>
                    <a:pt x="602" y="1204"/>
                    <a:pt x="602" y="1204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356A03F0-77F8-3D38-DFB0-8FAFEF1AF1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138" y="1522413"/>
              <a:ext cx="233362" cy="244475"/>
            </a:xfrm>
            <a:custGeom>
              <a:avLst/>
              <a:gdLst>
                <a:gd name="T0" fmla="*/ 212 w 837"/>
                <a:gd name="T1" fmla="*/ 744 h 878"/>
                <a:gd name="T2" fmla="*/ 84 w 837"/>
                <a:gd name="T3" fmla="*/ 640 h 878"/>
                <a:gd name="T4" fmla="*/ 84 w 837"/>
                <a:gd name="T5" fmla="*/ 473 h 878"/>
                <a:gd name="T6" fmla="*/ 104 w 837"/>
                <a:gd name="T7" fmla="*/ 439 h 878"/>
                <a:gd name="T8" fmla="*/ 84 w 837"/>
                <a:gd name="T9" fmla="*/ 405 h 878"/>
                <a:gd name="T10" fmla="*/ 84 w 837"/>
                <a:gd name="T11" fmla="*/ 238 h 878"/>
                <a:gd name="T12" fmla="*/ 212 w 837"/>
                <a:gd name="T13" fmla="*/ 134 h 878"/>
                <a:gd name="T14" fmla="*/ 814 w 837"/>
                <a:gd name="T15" fmla="*/ 202 h 878"/>
                <a:gd name="T16" fmla="*/ 719 w 837"/>
                <a:gd name="T17" fmla="*/ 323 h 878"/>
                <a:gd name="T18" fmla="*/ 489 w 837"/>
                <a:gd name="T19" fmla="*/ 167 h 878"/>
                <a:gd name="T20" fmla="*/ 465 w 837"/>
                <a:gd name="T21" fmla="*/ 238 h 878"/>
                <a:gd name="T22" fmla="*/ 465 w 837"/>
                <a:gd name="T23" fmla="*/ 405 h 878"/>
                <a:gd name="T24" fmla="*/ 271 w 837"/>
                <a:gd name="T25" fmla="*/ 439 h 878"/>
                <a:gd name="T26" fmla="*/ 465 w 837"/>
                <a:gd name="T27" fmla="*/ 473 h 878"/>
                <a:gd name="T28" fmla="*/ 465 w 837"/>
                <a:gd name="T29" fmla="*/ 640 h 878"/>
                <a:gd name="T30" fmla="*/ 489 w 837"/>
                <a:gd name="T31" fmla="*/ 711 h 878"/>
                <a:gd name="T32" fmla="*/ 719 w 837"/>
                <a:gd name="T33" fmla="*/ 555 h 878"/>
                <a:gd name="T34" fmla="*/ 814 w 837"/>
                <a:gd name="T35" fmla="*/ 676 h 878"/>
                <a:gd name="T36" fmla="*/ 644 w 837"/>
                <a:gd name="T37" fmla="*/ 817 h 878"/>
                <a:gd name="T38" fmla="*/ 774 w 837"/>
                <a:gd name="T39" fmla="*/ 654 h 878"/>
                <a:gd name="T40" fmla="*/ 731 w 837"/>
                <a:gd name="T41" fmla="*/ 599 h 878"/>
                <a:gd name="T42" fmla="*/ 489 w 837"/>
                <a:gd name="T43" fmla="*/ 756 h 878"/>
                <a:gd name="T44" fmla="*/ 278 w 837"/>
                <a:gd name="T45" fmla="*/ 606 h 878"/>
                <a:gd name="T46" fmla="*/ 465 w 837"/>
                <a:gd name="T47" fmla="*/ 594 h 878"/>
                <a:gd name="T48" fmla="*/ 465 w 837"/>
                <a:gd name="T49" fmla="*/ 518 h 878"/>
                <a:gd name="T50" fmla="*/ 230 w 837"/>
                <a:gd name="T51" fmla="*/ 499 h 878"/>
                <a:gd name="T52" fmla="*/ 230 w 837"/>
                <a:gd name="T53" fmla="*/ 379 h 878"/>
                <a:gd name="T54" fmla="*/ 465 w 837"/>
                <a:gd name="T55" fmla="*/ 360 h 878"/>
                <a:gd name="T56" fmla="*/ 465 w 837"/>
                <a:gd name="T57" fmla="*/ 284 h 878"/>
                <a:gd name="T58" fmla="*/ 278 w 837"/>
                <a:gd name="T59" fmla="*/ 272 h 878"/>
                <a:gd name="T60" fmla="*/ 489 w 837"/>
                <a:gd name="T61" fmla="*/ 122 h 878"/>
                <a:gd name="T62" fmla="*/ 731 w 837"/>
                <a:gd name="T63" fmla="*/ 279 h 878"/>
                <a:gd name="T64" fmla="*/ 774 w 837"/>
                <a:gd name="T65" fmla="*/ 224 h 878"/>
                <a:gd name="T66" fmla="*/ 247 w 837"/>
                <a:gd name="T67" fmla="*/ 163 h 878"/>
                <a:gd name="T68" fmla="*/ 161 w 837"/>
                <a:gd name="T69" fmla="*/ 284 h 878"/>
                <a:gd name="T70" fmla="*/ 46 w 837"/>
                <a:gd name="T71" fmla="*/ 322 h 878"/>
                <a:gd name="T72" fmla="*/ 130 w 837"/>
                <a:gd name="T73" fmla="*/ 360 h 878"/>
                <a:gd name="T74" fmla="*/ 153 w 837"/>
                <a:gd name="T75" fmla="*/ 385 h 878"/>
                <a:gd name="T76" fmla="*/ 153 w 837"/>
                <a:gd name="T77" fmla="*/ 493 h 878"/>
                <a:gd name="T78" fmla="*/ 130 w 837"/>
                <a:gd name="T79" fmla="*/ 518 h 878"/>
                <a:gd name="T80" fmla="*/ 46 w 837"/>
                <a:gd name="T81" fmla="*/ 556 h 878"/>
                <a:gd name="T82" fmla="*/ 161 w 837"/>
                <a:gd name="T83" fmla="*/ 594 h 878"/>
                <a:gd name="T84" fmla="*/ 247 w 837"/>
                <a:gd name="T85" fmla="*/ 715 h 878"/>
                <a:gd name="T86" fmla="*/ 573 w 837"/>
                <a:gd name="T87" fmla="*/ 820 h 878"/>
                <a:gd name="T88" fmla="*/ 586 w 837"/>
                <a:gd name="T89" fmla="*/ 864 h 878"/>
                <a:gd name="T90" fmla="*/ 489 w 837"/>
                <a:gd name="T91" fmla="*/ 87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7" h="878">
                  <a:moveTo>
                    <a:pt x="489" y="878"/>
                  </a:moveTo>
                  <a:cubicBezTo>
                    <a:pt x="384" y="878"/>
                    <a:pt x="285" y="830"/>
                    <a:pt x="212" y="744"/>
                  </a:cubicBezTo>
                  <a:cubicBezTo>
                    <a:pt x="186" y="713"/>
                    <a:pt x="164" y="678"/>
                    <a:pt x="146" y="640"/>
                  </a:cubicBezTo>
                  <a:cubicBezTo>
                    <a:pt x="84" y="640"/>
                    <a:pt x="84" y="640"/>
                    <a:pt x="84" y="640"/>
                  </a:cubicBezTo>
                  <a:cubicBezTo>
                    <a:pt x="38" y="640"/>
                    <a:pt x="0" y="603"/>
                    <a:pt x="0" y="556"/>
                  </a:cubicBezTo>
                  <a:cubicBezTo>
                    <a:pt x="0" y="510"/>
                    <a:pt x="38" y="473"/>
                    <a:pt x="84" y="473"/>
                  </a:cubicBezTo>
                  <a:cubicBezTo>
                    <a:pt x="105" y="473"/>
                    <a:pt x="105" y="473"/>
                    <a:pt x="105" y="473"/>
                  </a:cubicBezTo>
                  <a:cubicBezTo>
                    <a:pt x="104" y="462"/>
                    <a:pt x="104" y="450"/>
                    <a:pt x="104" y="439"/>
                  </a:cubicBezTo>
                  <a:cubicBezTo>
                    <a:pt x="104" y="428"/>
                    <a:pt x="104" y="416"/>
                    <a:pt x="105" y="405"/>
                  </a:cubicBezTo>
                  <a:cubicBezTo>
                    <a:pt x="84" y="405"/>
                    <a:pt x="84" y="405"/>
                    <a:pt x="84" y="405"/>
                  </a:cubicBezTo>
                  <a:cubicBezTo>
                    <a:pt x="38" y="405"/>
                    <a:pt x="0" y="368"/>
                    <a:pt x="0" y="322"/>
                  </a:cubicBezTo>
                  <a:cubicBezTo>
                    <a:pt x="0" y="275"/>
                    <a:pt x="38" y="238"/>
                    <a:pt x="84" y="238"/>
                  </a:cubicBezTo>
                  <a:cubicBezTo>
                    <a:pt x="146" y="238"/>
                    <a:pt x="146" y="238"/>
                    <a:pt x="146" y="238"/>
                  </a:cubicBezTo>
                  <a:cubicBezTo>
                    <a:pt x="164" y="200"/>
                    <a:pt x="186" y="165"/>
                    <a:pt x="212" y="134"/>
                  </a:cubicBezTo>
                  <a:cubicBezTo>
                    <a:pt x="285" y="48"/>
                    <a:pt x="384" y="0"/>
                    <a:pt x="489" y="0"/>
                  </a:cubicBezTo>
                  <a:cubicBezTo>
                    <a:pt x="622" y="0"/>
                    <a:pt x="743" y="75"/>
                    <a:pt x="814" y="202"/>
                  </a:cubicBezTo>
                  <a:cubicBezTo>
                    <a:pt x="837" y="242"/>
                    <a:pt x="822" y="293"/>
                    <a:pt x="782" y="316"/>
                  </a:cubicBezTo>
                  <a:cubicBezTo>
                    <a:pt x="763" y="327"/>
                    <a:pt x="740" y="329"/>
                    <a:pt x="719" y="323"/>
                  </a:cubicBezTo>
                  <a:cubicBezTo>
                    <a:pt x="697" y="317"/>
                    <a:pt x="679" y="303"/>
                    <a:pt x="668" y="284"/>
                  </a:cubicBezTo>
                  <a:cubicBezTo>
                    <a:pt x="627" y="211"/>
                    <a:pt x="560" y="167"/>
                    <a:pt x="489" y="167"/>
                  </a:cubicBezTo>
                  <a:cubicBezTo>
                    <a:pt x="435" y="167"/>
                    <a:pt x="383" y="193"/>
                    <a:pt x="343" y="238"/>
                  </a:cubicBezTo>
                  <a:cubicBezTo>
                    <a:pt x="465" y="238"/>
                    <a:pt x="465" y="238"/>
                    <a:pt x="465" y="238"/>
                  </a:cubicBezTo>
                  <a:cubicBezTo>
                    <a:pt x="511" y="238"/>
                    <a:pt x="549" y="275"/>
                    <a:pt x="549" y="322"/>
                  </a:cubicBezTo>
                  <a:cubicBezTo>
                    <a:pt x="549" y="368"/>
                    <a:pt x="511" y="405"/>
                    <a:pt x="465" y="405"/>
                  </a:cubicBezTo>
                  <a:cubicBezTo>
                    <a:pt x="273" y="405"/>
                    <a:pt x="273" y="405"/>
                    <a:pt x="273" y="405"/>
                  </a:cubicBezTo>
                  <a:cubicBezTo>
                    <a:pt x="272" y="416"/>
                    <a:pt x="271" y="428"/>
                    <a:pt x="271" y="439"/>
                  </a:cubicBezTo>
                  <a:cubicBezTo>
                    <a:pt x="271" y="450"/>
                    <a:pt x="272" y="462"/>
                    <a:pt x="273" y="473"/>
                  </a:cubicBezTo>
                  <a:cubicBezTo>
                    <a:pt x="465" y="473"/>
                    <a:pt x="465" y="473"/>
                    <a:pt x="465" y="473"/>
                  </a:cubicBezTo>
                  <a:cubicBezTo>
                    <a:pt x="511" y="473"/>
                    <a:pt x="549" y="510"/>
                    <a:pt x="549" y="556"/>
                  </a:cubicBezTo>
                  <a:cubicBezTo>
                    <a:pt x="549" y="603"/>
                    <a:pt x="511" y="640"/>
                    <a:pt x="465" y="640"/>
                  </a:cubicBezTo>
                  <a:cubicBezTo>
                    <a:pt x="343" y="640"/>
                    <a:pt x="343" y="640"/>
                    <a:pt x="343" y="640"/>
                  </a:cubicBezTo>
                  <a:cubicBezTo>
                    <a:pt x="383" y="685"/>
                    <a:pt x="435" y="711"/>
                    <a:pt x="489" y="711"/>
                  </a:cubicBezTo>
                  <a:cubicBezTo>
                    <a:pt x="560" y="711"/>
                    <a:pt x="627" y="667"/>
                    <a:pt x="668" y="594"/>
                  </a:cubicBezTo>
                  <a:cubicBezTo>
                    <a:pt x="679" y="575"/>
                    <a:pt x="697" y="561"/>
                    <a:pt x="719" y="555"/>
                  </a:cubicBezTo>
                  <a:cubicBezTo>
                    <a:pt x="740" y="549"/>
                    <a:pt x="763" y="551"/>
                    <a:pt x="782" y="562"/>
                  </a:cubicBezTo>
                  <a:cubicBezTo>
                    <a:pt x="822" y="585"/>
                    <a:pt x="837" y="636"/>
                    <a:pt x="814" y="676"/>
                  </a:cubicBezTo>
                  <a:cubicBezTo>
                    <a:pt x="779" y="738"/>
                    <a:pt x="731" y="789"/>
                    <a:pt x="675" y="824"/>
                  </a:cubicBezTo>
                  <a:cubicBezTo>
                    <a:pt x="664" y="831"/>
                    <a:pt x="650" y="827"/>
                    <a:pt x="644" y="817"/>
                  </a:cubicBezTo>
                  <a:cubicBezTo>
                    <a:pt x="637" y="806"/>
                    <a:pt x="640" y="792"/>
                    <a:pt x="651" y="785"/>
                  </a:cubicBezTo>
                  <a:cubicBezTo>
                    <a:pt x="701" y="754"/>
                    <a:pt x="743" y="709"/>
                    <a:pt x="774" y="654"/>
                  </a:cubicBezTo>
                  <a:cubicBezTo>
                    <a:pt x="785" y="636"/>
                    <a:pt x="778" y="612"/>
                    <a:pt x="760" y="602"/>
                  </a:cubicBezTo>
                  <a:cubicBezTo>
                    <a:pt x="751" y="597"/>
                    <a:pt x="741" y="596"/>
                    <a:pt x="731" y="599"/>
                  </a:cubicBezTo>
                  <a:cubicBezTo>
                    <a:pt x="721" y="601"/>
                    <a:pt x="713" y="608"/>
                    <a:pt x="708" y="616"/>
                  </a:cubicBezTo>
                  <a:cubicBezTo>
                    <a:pt x="659" y="704"/>
                    <a:pt x="577" y="756"/>
                    <a:pt x="489" y="756"/>
                  </a:cubicBezTo>
                  <a:cubicBezTo>
                    <a:pt x="406" y="756"/>
                    <a:pt x="329" y="710"/>
                    <a:pt x="278" y="629"/>
                  </a:cubicBezTo>
                  <a:cubicBezTo>
                    <a:pt x="274" y="622"/>
                    <a:pt x="274" y="613"/>
                    <a:pt x="278" y="606"/>
                  </a:cubicBezTo>
                  <a:cubicBezTo>
                    <a:pt x="282" y="599"/>
                    <a:pt x="289" y="594"/>
                    <a:pt x="298" y="594"/>
                  </a:cubicBezTo>
                  <a:cubicBezTo>
                    <a:pt x="465" y="594"/>
                    <a:pt x="465" y="594"/>
                    <a:pt x="465" y="594"/>
                  </a:cubicBezTo>
                  <a:cubicBezTo>
                    <a:pt x="486" y="594"/>
                    <a:pt x="503" y="577"/>
                    <a:pt x="503" y="556"/>
                  </a:cubicBezTo>
                  <a:cubicBezTo>
                    <a:pt x="503" y="535"/>
                    <a:pt x="486" y="518"/>
                    <a:pt x="465" y="518"/>
                  </a:cubicBezTo>
                  <a:cubicBezTo>
                    <a:pt x="253" y="518"/>
                    <a:pt x="253" y="518"/>
                    <a:pt x="253" y="518"/>
                  </a:cubicBezTo>
                  <a:cubicBezTo>
                    <a:pt x="242" y="518"/>
                    <a:pt x="232" y="510"/>
                    <a:pt x="230" y="499"/>
                  </a:cubicBezTo>
                  <a:cubicBezTo>
                    <a:pt x="227" y="479"/>
                    <a:pt x="225" y="459"/>
                    <a:pt x="225" y="439"/>
                  </a:cubicBezTo>
                  <a:cubicBezTo>
                    <a:pt x="225" y="419"/>
                    <a:pt x="227" y="399"/>
                    <a:pt x="230" y="379"/>
                  </a:cubicBezTo>
                  <a:cubicBezTo>
                    <a:pt x="232" y="368"/>
                    <a:pt x="242" y="360"/>
                    <a:pt x="253" y="360"/>
                  </a:cubicBezTo>
                  <a:cubicBezTo>
                    <a:pt x="465" y="360"/>
                    <a:pt x="465" y="360"/>
                    <a:pt x="465" y="360"/>
                  </a:cubicBezTo>
                  <a:cubicBezTo>
                    <a:pt x="486" y="360"/>
                    <a:pt x="503" y="342"/>
                    <a:pt x="503" y="322"/>
                  </a:cubicBezTo>
                  <a:cubicBezTo>
                    <a:pt x="503" y="301"/>
                    <a:pt x="486" y="284"/>
                    <a:pt x="465" y="284"/>
                  </a:cubicBezTo>
                  <a:cubicBezTo>
                    <a:pt x="298" y="284"/>
                    <a:pt x="298" y="284"/>
                    <a:pt x="298" y="284"/>
                  </a:cubicBezTo>
                  <a:cubicBezTo>
                    <a:pt x="289" y="284"/>
                    <a:pt x="282" y="279"/>
                    <a:pt x="278" y="272"/>
                  </a:cubicBezTo>
                  <a:cubicBezTo>
                    <a:pt x="274" y="264"/>
                    <a:pt x="274" y="256"/>
                    <a:pt x="278" y="249"/>
                  </a:cubicBezTo>
                  <a:cubicBezTo>
                    <a:pt x="329" y="168"/>
                    <a:pt x="406" y="122"/>
                    <a:pt x="489" y="122"/>
                  </a:cubicBezTo>
                  <a:cubicBezTo>
                    <a:pt x="577" y="122"/>
                    <a:pt x="659" y="174"/>
                    <a:pt x="708" y="262"/>
                  </a:cubicBezTo>
                  <a:cubicBezTo>
                    <a:pt x="713" y="270"/>
                    <a:pt x="721" y="277"/>
                    <a:pt x="731" y="279"/>
                  </a:cubicBezTo>
                  <a:cubicBezTo>
                    <a:pt x="741" y="282"/>
                    <a:pt x="751" y="281"/>
                    <a:pt x="760" y="276"/>
                  </a:cubicBezTo>
                  <a:cubicBezTo>
                    <a:pt x="778" y="266"/>
                    <a:pt x="785" y="242"/>
                    <a:pt x="774" y="224"/>
                  </a:cubicBezTo>
                  <a:cubicBezTo>
                    <a:pt x="711" y="112"/>
                    <a:pt x="605" y="46"/>
                    <a:pt x="489" y="46"/>
                  </a:cubicBezTo>
                  <a:cubicBezTo>
                    <a:pt x="397" y="46"/>
                    <a:pt x="311" y="87"/>
                    <a:pt x="247" y="163"/>
                  </a:cubicBezTo>
                  <a:cubicBezTo>
                    <a:pt x="220" y="194"/>
                    <a:pt x="199" y="230"/>
                    <a:pt x="182" y="269"/>
                  </a:cubicBezTo>
                  <a:cubicBezTo>
                    <a:pt x="179" y="278"/>
                    <a:pt x="171" y="284"/>
                    <a:pt x="161" y="284"/>
                  </a:cubicBezTo>
                  <a:cubicBezTo>
                    <a:pt x="84" y="284"/>
                    <a:pt x="84" y="284"/>
                    <a:pt x="84" y="284"/>
                  </a:cubicBezTo>
                  <a:cubicBezTo>
                    <a:pt x="63" y="284"/>
                    <a:pt x="46" y="301"/>
                    <a:pt x="46" y="322"/>
                  </a:cubicBezTo>
                  <a:cubicBezTo>
                    <a:pt x="46" y="342"/>
                    <a:pt x="63" y="360"/>
                    <a:pt x="84" y="360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6" y="360"/>
                    <a:pt x="143" y="362"/>
                    <a:pt x="147" y="367"/>
                  </a:cubicBezTo>
                  <a:cubicBezTo>
                    <a:pt x="151" y="372"/>
                    <a:pt x="153" y="379"/>
                    <a:pt x="153" y="385"/>
                  </a:cubicBezTo>
                  <a:cubicBezTo>
                    <a:pt x="150" y="403"/>
                    <a:pt x="149" y="421"/>
                    <a:pt x="149" y="439"/>
                  </a:cubicBezTo>
                  <a:cubicBezTo>
                    <a:pt x="149" y="457"/>
                    <a:pt x="150" y="475"/>
                    <a:pt x="153" y="493"/>
                  </a:cubicBezTo>
                  <a:cubicBezTo>
                    <a:pt x="153" y="499"/>
                    <a:pt x="151" y="506"/>
                    <a:pt x="147" y="511"/>
                  </a:cubicBezTo>
                  <a:cubicBezTo>
                    <a:pt x="143" y="516"/>
                    <a:pt x="136" y="518"/>
                    <a:pt x="130" y="518"/>
                  </a:cubicBezTo>
                  <a:cubicBezTo>
                    <a:pt x="84" y="518"/>
                    <a:pt x="84" y="518"/>
                    <a:pt x="84" y="518"/>
                  </a:cubicBezTo>
                  <a:cubicBezTo>
                    <a:pt x="63" y="518"/>
                    <a:pt x="46" y="535"/>
                    <a:pt x="46" y="556"/>
                  </a:cubicBezTo>
                  <a:cubicBezTo>
                    <a:pt x="46" y="577"/>
                    <a:pt x="63" y="594"/>
                    <a:pt x="84" y="594"/>
                  </a:cubicBezTo>
                  <a:cubicBezTo>
                    <a:pt x="161" y="594"/>
                    <a:pt x="161" y="594"/>
                    <a:pt x="161" y="594"/>
                  </a:cubicBezTo>
                  <a:cubicBezTo>
                    <a:pt x="171" y="594"/>
                    <a:pt x="179" y="600"/>
                    <a:pt x="182" y="609"/>
                  </a:cubicBezTo>
                  <a:cubicBezTo>
                    <a:pt x="199" y="648"/>
                    <a:pt x="220" y="684"/>
                    <a:pt x="247" y="715"/>
                  </a:cubicBezTo>
                  <a:cubicBezTo>
                    <a:pt x="311" y="791"/>
                    <a:pt x="397" y="832"/>
                    <a:pt x="489" y="832"/>
                  </a:cubicBezTo>
                  <a:cubicBezTo>
                    <a:pt x="518" y="832"/>
                    <a:pt x="546" y="828"/>
                    <a:pt x="573" y="820"/>
                  </a:cubicBezTo>
                  <a:cubicBezTo>
                    <a:pt x="586" y="817"/>
                    <a:pt x="598" y="824"/>
                    <a:pt x="602" y="836"/>
                  </a:cubicBezTo>
                  <a:cubicBezTo>
                    <a:pt x="605" y="848"/>
                    <a:pt x="598" y="860"/>
                    <a:pt x="586" y="864"/>
                  </a:cubicBezTo>
                  <a:cubicBezTo>
                    <a:pt x="555" y="873"/>
                    <a:pt x="522" y="878"/>
                    <a:pt x="489" y="878"/>
                  </a:cubicBezTo>
                  <a:close/>
                  <a:moveTo>
                    <a:pt x="489" y="878"/>
                  </a:moveTo>
                  <a:cubicBezTo>
                    <a:pt x="489" y="878"/>
                    <a:pt x="489" y="878"/>
                    <a:pt x="489" y="878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</p:grpSp>
      <p:grpSp>
        <p:nvGrpSpPr>
          <p:cNvPr id="62" name="Groupe 85">
            <a:extLst>
              <a:ext uri="{FF2B5EF4-FFF2-40B4-BE49-F238E27FC236}">
                <a16:creationId xmlns:a16="http://schemas.microsoft.com/office/drawing/2014/main" id="{6B084252-114E-0119-665C-D02C3FF1E940}"/>
              </a:ext>
            </a:extLst>
          </p:cNvPr>
          <p:cNvGrpSpPr/>
          <p:nvPr/>
        </p:nvGrpSpPr>
        <p:grpSpPr>
          <a:xfrm>
            <a:off x="886503" y="5761334"/>
            <a:ext cx="324596" cy="366892"/>
            <a:chOff x="1449388" y="2164993"/>
            <a:chExt cx="377825" cy="433388"/>
          </a:xfrm>
        </p:grpSpPr>
        <p:sp>
          <p:nvSpPr>
            <p:cNvPr id="63" name="Freeform 86">
              <a:extLst>
                <a:ext uri="{FF2B5EF4-FFF2-40B4-BE49-F238E27FC236}">
                  <a16:creationId xmlns:a16="http://schemas.microsoft.com/office/drawing/2014/main" id="{144CF39D-F89E-BB56-6C71-82A3F810D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9388" y="2357081"/>
              <a:ext cx="377825" cy="241300"/>
            </a:xfrm>
            <a:custGeom>
              <a:avLst/>
              <a:gdLst>
                <a:gd name="T0" fmla="*/ 1325 w 1331"/>
                <a:gd name="T1" fmla="*/ 96 h 854"/>
                <a:gd name="T2" fmla="*/ 1296 w 1331"/>
                <a:gd name="T3" fmla="*/ 74 h 854"/>
                <a:gd name="T4" fmla="*/ 1274 w 1331"/>
                <a:gd name="T5" fmla="*/ 103 h 854"/>
                <a:gd name="T6" fmla="*/ 1280 w 1331"/>
                <a:gd name="T7" fmla="*/ 188 h 854"/>
                <a:gd name="T8" fmla="*/ 673 w 1331"/>
                <a:gd name="T9" fmla="*/ 803 h 854"/>
                <a:gd name="T10" fmla="*/ 535 w 1331"/>
                <a:gd name="T11" fmla="*/ 585 h 854"/>
                <a:gd name="T12" fmla="*/ 512 w 1331"/>
                <a:gd name="T13" fmla="*/ 341 h 854"/>
                <a:gd name="T14" fmla="*/ 507 w 1331"/>
                <a:gd name="T15" fmla="*/ 336 h 854"/>
                <a:gd name="T16" fmla="*/ 483 w 1331"/>
                <a:gd name="T17" fmla="*/ 318 h 854"/>
                <a:gd name="T18" fmla="*/ 469 w 1331"/>
                <a:gd name="T19" fmla="*/ 274 h 854"/>
                <a:gd name="T20" fmla="*/ 495 w 1331"/>
                <a:gd name="T21" fmla="*/ 234 h 854"/>
                <a:gd name="T22" fmla="*/ 537 w 1331"/>
                <a:gd name="T23" fmla="*/ 111 h 854"/>
                <a:gd name="T24" fmla="*/ 478 w 1331"/>
                <a:gd name="T25" fmla="*/ 19 h 854"/>
                <a:gd name="T26" fmla="*/ 350 w 1331"/>
                <a:gd name="T27" fmla="*/ 34 h 854"/>
                <a:gd name="T28" fmla="*/ 332 w 1331"/>
                <a:gd name="T29" fmla="*/ 97 h 854"/>
                <a:gd name="T30" fmla="*/ 231 w 1331"/>
                <a:gd name="T31" fmla="*/ 289 h 854"/>
                <a:gd name="T32" fmla="*/ 200 w 1331"/>
                <a:gd name="T33" fmla="*/ 293 h 854"/>
                <a:gd name="T34" fmla="*/ 198 w 1331"/>
                <a:gd name="T35" fmla="*/ 173 h 854"/>
                <a:gd name="T36" fmla="*/ 208 w 1331"/>
                <a:gd name="T37" fmla="*/ 130 h 854"/>
                <a:gd name="T38" fmla="*/ 29 w 1331"/>
                <a:gd name="T39" fmla="*/ 88 h 854"/>
                <a:gd name="T40" fmla="*/ 26 w 1331"/>
                <a:gd name="T41" fmla="*/ 89 h 854"/>
                <a:gd name="T42" fmla="*/ 21 w 1331"/>
                <a:gd name="T43" fmla="*/ 90 h 854"/>
                <a:gd name="T44" fmla="*/ 16 w 1331"/>
                <a:gd name="T45" fmla="*/ 93 h 854"/>
                <a:gd name="T46" fmla="*/ 13 w 1331"/>
                <a:gd name="T47" fmla="*/ 95 h 854"/>
                <a:gd name="T48" fmla="*/ 10 w 1331"/>
                <a:gd name="T49" fmla="*/ 99 h 854"/>
                <a:gd name="T50" fmla="*/ 7 w 1331"/>
                <a:gd name="T51" fmla="*/ 103 h 854"/>
                <a:gd name="T52" fmla="*/ 6 w 1331"/>
                <a:gd name="T53" fmla="*/ 108 h 854"/>
                <a:gd name="T54" fmla="*/ 5 w 1331"/>
                <a:gd name="T55" fmla="*/ 111 h 854"/>
                <a:gd name="T56" fmla="*/ 0 w 1331"/>
                <a:gd name="T57" fmla="*/ 188 h 854"/>
                <a:gd name="T58" fmla="*/ 505 w 1331"/>
                <a:gd name="T59" fmla="*/ 835 h 854"/>
                <a:gd name="T60" fmla="*/ 512 w 1331"/>
                <a:gd name="T61" fmla="*/ 835 h 854"/>
                <a:gd name="T62" fmla="*/ 536 w 1331"/>
                <a:gd name="T63" fmla="*/ 816 h 854"/>
                <a:gd name="T64" fmla="*/ 518 w 1331"/>
                <a:gd name="T65" fmla="*/ 785 h 854"/>
                <a:gd name="T66" fmla="*/ 51 w 1331"/>
                <a:gd name="T67" fmla="*/ 188 h 854"/>
                <a:gd name="T68" fmla="*/ 53 w 1331"/>
                <a:gd name="T69" fmla="*/ 139 h 854"/>
                <a:gd name="T70" fmla="*/ 152 w 1331"/>
                <a:gd name="T71" fmla="*/ 150 h 854"/>
                <a:gd name="T72" fmla="*/ 162 w 1331"/>
                <a:gd name="T73" fmla="*/ 327 h 854"/>
                <a:gd name="T74" fmla="*/ 262 w 1331"/>
                <a:gd name="T75" fmla="*/ 330 h 854"/>
                <a:gd name="T76" fmla="*/ 381 w 1331"/>
                <a:gd name="T77" fmla="*/ 81 h 854"/>
                <a:gd name="T78" fmla="*/ 384 w 1331"/>
                <a:gd name="T79" fmla="*/ 72 h 854"/>
                <a:gd name="T80" fmla="*/ 457 w 1331"/>
                <a:gd name="T81" fmla="*/ 66 h 854"/>
                <a:gd name="T82" fmla="*/ 486 w 1331"/>
                <a:gd name="T83" fmla="*/ 111 h 854"/>
                <a:gd name="T84" fmla="*/ 458 w 1331"/>
                <a:gd name="T85" fmla="*/ 198 h 854"/>
                <a:gd name="T86" fmla="*/ 421 w 1331"/>
                <a:gd name="T87" fmla="*/ 258 h 854"/>
                <a:gd name="T88" fmla="*/ 457 w 1331"/>
                <a:gd name="T89" fmla="*/ 362 h 854"/>
                <a:gd name="T90" fmla="*/ 471 w 1331"/>
                <a:gd name="T91" fmla="*/ 372 h 854"/>
                <a:gd name="T92" fmla="*/ 477 w 1331"/>
                <a:gd name="T93" fmla="*/ 378 h 854"/>
                <a:gd name="T94" fmla="*/ 488 w 1331"/>
                <a:gd name="T95" fmla="*/ 565 h 854"/>
                <a:gd name="T96" fmla="*/ 652 w 1331"/>
                <a:gd name="T97" fmla="*/ 850 h 854"/>
                <a:gd name="T98" fmla="*/ 666 w 1331"/>
                <a:gd name="T99" fmla="*/ 854 h 854"/>
                <a:gd name="T100" fmla="*/ 1331 w 1331"/>
                <a:gd name="T101" fmla="*/ 188 h 854"/>
                <a:gd name="T102" fmla="*/ 1325 w 1331"/>
                <a:gd name="T103" fmla="*/ 96 h 854"/>
                <a:gd name="T104" fmla="*/ 1325 w 1331"/>
                <a:gd name="T105" fmla="*/ 96 h 854"/>
                <a:gd name="T106" fmla="*/ 1325 w 1331"/>
                <a:gd name="T107" fmla="*/ 96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31" h="854">
                  <a:moveTo>
                    <a:pt x="1325" y="96"/>
                  </a:moveTo>
                  <a:cubicBezTo>
                    <a:pt x="1323" y="82"/>
                    <a:pt x="1310" y="72"/>
                    <a:pt x="1296" y="74"/>
                  </a:cubicBezTo>
                  <a:cubicBezTo>
                    <a:pt x="1282" y="76"/>
                    <a:pt x="1272" y="89"/>
                    <a:pt x="1274" y="103"/>
                  </a:cubicBezTo>
                  <a:cubicBezTo>
                    <a:pt x="1278" y="131"/>
                    <a:pt x="1280" y="160"/>
                    <a:pt x="1280" y="188"/>
                  </a:cubicBezTo>
                  <a:cubicBezTo>
                    <a:pt x="1280" y="525"/>
                    <a:pt x="1008" y="799"/>
                    <a:pt x="673" y="803"/>
                  </a:cubicBezTo>
                  <a:cubicBezTo>
                    <a:pt x="582" y="745"/>
                    <a:pt x="497" y="673"/>
                    <a:pt x="535" y="585"/>
                  </a:cubicBezTo>
                  <a:cubicBezTo>
                    <a:pt x="603" y="425"/>
                    <a:pt x="539" y="366"/>
                    <a:pt x="512" y="341"/>
                  </a:cubicBezTo>
                  <a:cubicBezTo>
                    <a:pt x="507" y="336"/>
                    <a:pt x="507" y="336"/>
                    <a:pt x="507" y="336"/>
                  </a:cubicBezTo>
                  <a:cubicBezTo>
                    <a:pt x="499" y="328"/>
                    <a:pt x="491" y="323"/>
                    <a:pt x="483" y="318"/>
                  </a:cubicBezTo>
                  <a:cubicBezTo>
                    <a:pt x="464" y="307"/>
                    <a:pt x="459" y="304"/>
                    <a:pt x="469" y="274"/>
                  </a:cubicBezTo>
                  <a:cubicBezTo>
                    <a:pt x="476" y="254"/>
                    <a:pt x="485" y="244"/>
                    <a:pt x="495" y="234"/>
                  </a:cubicBezTo>
                  <a:cubicBezTo>
                    <a:pt x="519" y="208"/>
                    <a:pt x="537" y="184"/>
                    <a:pt x="537" y="111"/>
                  </a:cubicBezTo>
                  <a:cubicBezTo>
                    <a:pt x="537" y="69"/>
                    <a:pt x="515" y="35"/>
                    <a:pt x="478" y="19"/>
                  </a:cubicBezTo>
                  <a:cubicBezTo>
                    <a:pt x="436" y="0"/>
                    <a:pt x="379" y="7"/>
                    <a:pt x="350" y="34"/>
                  </a:cubicBezTo>
                  <a:cubicBezTo>
                    <a:pt x="331" y="51"/>
                    <a:pt x="325" y="74"/>
                    <a:pt x="332" y="97"/>
                  </a:cubicBezTo>
                  <a:cubicBezTo>
                    <a:pt x="351" y="152"/>
                    <a:pt x="309" y="231"/>
                    <a:pt x="231" y="289"/>
                  </a:cubicBezTo>
                  <a:cubicBezTo>
                    <a:pt x="210" y="305"/>
                    <a:pt x="204" y="298"/>
                    <a:pt x="200" y="293"/>
                  </a:cubicBezTo>
                  <a:cubicBezTo>
                    <a:pt x="178" y="267"/>
                    <a:pt x="179" y="192"/>
                    <a:pt x="198" y="173"/>
                  </a:cubicBezTo>
                  <a:cubicBezTo>
                    <a:pt x="211" y="161"/>
                    <a:pt x="214" y="145"/>
                    <a:pt x="208" y="130"/>
                  </a:cubicBezTo>
                  <a:cubicBezTo>
                    <a:pt x="187" y="83"/>
                    <a:pt x="55" y="87"/>
                    <a:pt x="29" y="88"/>
                  </a:cubicBezTo>
                  <a:cubicBezTo>
                    <a:pt x="28" y="88"/>
                    <a:pt x="27" y="89"/>
                    <a:pt x="26" y="89"/>
                  </a:cubicBezTo>
                  <a:cubicBezTo>
                    <a:pt x="24" y="89"/>
                    <a:pt x="23" y="90"/>
                    <a:pt x="21" y="90"/>
                  </a:cubicBezTo>
                  <a:cubicBezTo>
                    <a:pt x="20" y="91"/>
                    <a:pt x="18" y="92"/>
                    <a:pt x="16" y="93"/>
                  </a:cubicBezTo>
                  <a:cubicBezTo>
                    <a:pt x="15" y="93"/>
                    <a:pt x="14" y="94"/>
                    <a:pt x="13" y="95"/>
                  </a:cubicBezTo>
                  <a:cubicBezTo>
                    <a:pt x="12" y="96"/>
                    <a:pt x="11" y="98"/>
                    <a:pt x="10" y="99"/>
                  </a:cubicBezTo>
                  <a:cubicBezTo>
                    <a:pt x="9" y="100"/>
                    <a:pt x="8" y="102"/>
                    <a:pt x="7" y="103"/>
                  </a:cubicBezTo>
                  <a:cubicBezTo>
                    <a:pt x="6" y="105"/>
                    <a:pt x="6" y="106"/>
                    <a:pt x="6" y="108"/>
                  </a:cubicBezTo>
                  <a:cubicBezTo>
                    <a:pt x="5" y="109"/>
                    <a:pt x="5" y="110"/>
                    <a:pt x="5" y="111"/>
                  </a:cubicBezTo>
                  <a:cubicBezTo>
                    <a:pt x="1" y="137"/>
                    <a:pt x="0" y="160"/>
                    <a:pt x="0" y="188"/>
                  </a:cubicBezTo>
                  <a:cubicBezTo>
                    <a:pt x="0" y="495"/>
                    <a:pt x="208" y="761"/>
                    <a:pt x="505" y="835"/>
                  </a:cubicBezTo>
                  <a:cubicBezTo>
                    <a:pt x="507" y="835"/>
                    <a:pt x="510" y="835"/>
                    <a:pt x="512" y="835"/>
                  </a:cubicBezTo>
                  <a:cubicBezTo>
                    <a:pt x="523" y="835"/>
                    <a:pt x="534" y="828"/>
                    <a:pt x="536" y="816"/>
                  </a:cubicBezTo>
                  <a:cubicBezTo>
                    <a:pt x="540" y="802"/>
                    <a:pt x="531" y="788"/>
                    <a:pt x="518" y="785"/>
                  </a:cubicBezTo>
                  <a:cubicBezTo>
                    <a:pt x="243" y="717"/>
                    <a:pt x="51" y="472"/>
                    <a:pt x="51" y="188"/>
                  </a:cubicBezTo>
                  <a:cubicBezTo>
                    <a:pt x="51" y="171"/>
                    <a:pt x="52" y="155"/>
                    <a:pt x="53" y="139"/>
                  </a:cubicBezTo>
                  <a:cubicBezTo>
                    <a:pt x="96" y="139"/>
                    <a:pt x="133" y="144"/>
                    <a:pt x="152" y="150"/>
                  </a:cubicBezTo>
                  <a:cubicBezTo>
                    <a:pt x="123" y="195"/>
                    <a:pt x="126" y="286"/>
                    <a:pt x="162" y="327"/>
                  </a:cubicBezTo>
                  <a:cubicBezTo>
                    <a:pt x="188" y="357"/>
                    <a:pt x="225" y="358"/>
                    <a:pt x="262" y="330"/>
                  </a:cubicBezTo>
                  <a:cubicBezTo>
                    <a:pt x="360" y="257"/>
                    <a:pt x="407" y="159"/>
                    <a:pt x="381" y="81"/>
                  </a:cubicBezTo>
                  <a:cubicBezTo>
                    <a:pt x="380" y="78"/>
                    <a:pt x="379" y="76"/>
                    <a:pt x="384" y="72"/>
                  </a:cubicBezTo>
                  <a:cubicBezTo>
                    <a:pt x="397" y="60"/>
                    <a:pt x="432" y="54"/>
                    <a:pt x="457" y="66"/>
                  </a:cubicBezTo>
                  <a:cubicBezTo>
                    <a:pt x="476" y="74"/>
                    <a:pt x="486" y="89"/>
                    <a:pt x="486" y="111"/>
                  </a:cubicBezTo>
                  <a:cubicBezTo>
                    <a:pt x="486" y="169"/>
                    <a:pt x="474" y="181"/>
                    <a:pt x="458" y="198"/>
                  </a:cubicBezTo>
                  <a:cubicBezTo>
                    <a:pt x="446" y="211"/>
                    <a:pt x="431" y="227"/>
                    <a:pt x="421" y="258"/>
                  </a:cubicBezTo>
                  <a:cubicBezTo>
                    <a:pt x="398" y="327"/>
                    <a:pt x="435" y="349"/>
                    <a:pt x="457" y="362"/>
                  </a:cubicBezTo>
                  <a:cubicBezTo>
                    <a:pt x="462" y="366"/>
                    <a:pt x="468" y="369"/>
                    <a:pt x="471" y="372"/>
                  </a:cubicBezTo>
                  <a:cubicBezTo>
                    <a:pt x="473" y="374"/>
                    <a:pt x="475" y="376"/>
                    <a:pt x="477" y="378"/>
                  </a:cubicBezTo>
                  <a:cubicBezTo>
                    <a:pt x="500" y="399"/>
                    <a:pt x="542" y="438"/>
                    <a:pt x="488" y="565"/>
                  </a:cubicBezTo>
                  <a:cubicBezTo>
                    <a:pt x="426" y="708"/>
                    <a:pt x="584" y="807"/>
                    <a:pt x="652" y="850"/>
                  </a:cubicBezTo>
                  <a:cubicBezTo>
                    <a:pt x="656" y="853"/>
                    <a:pt x="661" y="854"/>
                    <a:pt x="666" y="854"/>
                  </a:cubicBezTo>
                  <a:cubicBezTo>
                    <a:pt x="1033" y="854"/>
                    <a:pt x="1331" y="555"/>
                    <a:pt x="1331" y="188"/>
                  </a:cubicBezTo>
                  <a:cubicBezTo>
                    <a:pt x="1331" y="158"/>
                    <a:pt x="1329" y="127"/>
                    <a:pt x="1325" y="96"/>
                  </a:cubicBezTo>
                  <a:close/>
                  <a:moveTo>
                    <a:pt x="1325" y="96"/>
                  </a:moveTo>
                  <a:cubicBezTo>
                    <a:pt x="1325" y="96"/>
                    <a:pt x="1325" y="96"/>
                    <a:pt x="1325" y="96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64" name="Freeform 87">
              <a:extLst>
                <a:ext uri="{FF2B5EF4-FFF2-40B4-BE49-F238E27FC236}">
                  <a16:creationId xmlns:a16="http://schemas.microsoft.com/office/drawing/2014/main" id="{0C416E4A-0AA9-1D45-F4C1-6AA9C20AD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2113" y="2411056"/>
              <a:ext cx="112713" cy="73025"/>
            </a:xfrm>
            <a:custGeom>
              <a:avLst/>
              <a:gdLst>
                <a:gd name="T0" fmla="*/ 222 w 394"/>
                <a:gd name="T1" fmla="*/ 15 h 261"/>
                <a:gd name="T2" fmla="*/ 202 w 394"/>
                <a:gd name="T3" fmla="*/ 20 h 261"/>
                <a:gd name="T4" fmla="*/ 127 w 394"/>
                <a:gd name="T5" fmla="*/ 67 h 261"/>
                <a:gd name="T6" fmla="*/ 103 w 394"/>
                <a:gd name="T7" fmla="*/ 89 h 261"/>
                <a:gd name="T8" fmla="*/ 66 w 394"/>
                <a:gd name="T9" fmla="*/ 80 h 261"/>
                <a:gd name="T10" fmla="*/ 4 w 394"/>
                <a:gd name="T11" fmla="*/ 123 h 261"/>
                <a:gd name="T12" fmla="*/ 36 w 394"/>
                <a:gd name="T13" fmla="*/ 179 h 261"/>
                <a:gd name="T14" fmla="*/ 139 w 394"/>
                <a:gd name="T15" fmla="*/ 240 h 261"/>
                <a:gd name="T16" fmla="*/ 202 w 394"/>
                <a:gd name="T17" fmla="*/ 261 h 261"/>
                <a:gd name="T18" fmla="*/ 314 w 394"/>
                <a:gd name="T19" fmla="*/ 186 h 261"/>
                <a:gd name="T20" fmla="*/ 356 w 394"/>
                <a:gd name="T21" fmla="*/ 132 h 261"/>
                <a:gd name="T22" fmla="*/ 394 w 394"/>
                <a:gd name="T23" fmla="*/ 70 h 261"/>
                <a:gd name="T24" fmla="*/ 374 w 394"/>
                <a:gd name="T25" fmla="*/ 27 h 261"/>
                <a:gd name="T26" fmla="*/ 301 w 394"/>
                <a:gd name="T27" fmla="*/ 0 h 261"/>
                <a:gd name="T28" fmla="*/ 222 w 394"/>
                <a:gd name="T29" fmla="*/ 15 h 261"/>
                <a:gd name="T30" fmla="*/ 343 w 394"/>
                <a:gd name="T31" fmla="*/ 69 h 261"/>
                <a:gd name="T32" fmla="*/ 320 w 394"/>
                <a:gd name="T33" fmla="*/ 95 h 261"/>
                <a:gd name="T34" fmla="*/ 265 w 394"/>
                <a:gd name="T35" fmla="*/ 170 h 261"/>
                <a:gd name="T36" fmla="*/ 202 w 394"/>
                <a:gd name="T37" fmla="*/ 210 h 261"/>
                <a:gd name="T38" fmla="*/ 175 w 394"/>
                <a:gd name="T39" fmla="*/ 204 h 261"/>
                <a:gd name="T40" fmla="*/ 58 w 394"/>
                <a:gd name="T41" fmla="*/ 133 h 261"/>
                <a:gd name="T42" fmla="*/ 58 w 394"/>
                <a:gd name="T43" fmla="*/ 133 h 261"/>
                <a:gd name="T44" fmla="*/ 80 w 394"/>
                <a:gd name="T45" fmla="*/ 135 h 261"/>
                <a:gd name="T46" fmla="*/ 105 w 394"/>
                <a:gd name="T47" fmla="*/ 141 h 261"/>
                <a:gd name="T48" fmla="*/ 167 w 394"/>
                <a:gd name="T49" fmla="*/ 100 h 261"/>
                <a:gd name="T50" fmla="*/ 201 w 394"/>
                <a:gd name="T51" fmla="*/ 71 h 261"/>
                <a:gd name="T52" fmla="*/ 236 w 394"/>
                <a:gd name="T53" fmla="*/ 64 h 261"/>
                <a:gd name="T54" fmla="*/ 301 w 394"/>
                <a:gd name="T55" fmla="*/ 52 h 261"/>
                <a:gd name="T56" fmla="*/ 338 w 394"/>
                <a:gd name="T57" fmla="*/ 64 h 261"/>
                <a:gd name="T58" fmla="*/ 343 w 394"/>
                <a:gd name="T59" fmla="*/ 69 h 261"/>
                <a:gd name="T60" fmla="*/ 343 w 394"/>
                <a:gd name="T61" fmla="*/ 69 h 261"/>
                <a:gd name="T62" fmla="*/ 343 w 394"/>
                <a:gd name="T63" fmla="*/ 6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4" h="261">
                  <a:moveTo>
                    <a:pt x="222" y="15"/>
                  </a:moveTo>
                  <a:cubicBezTo>
                    <a:pt x="214" y="17"/>
                    <a:pt x="204" y="20"/>
                    <a:pt x="202" y="20"/>
                  </a:cubicBezTo>
                  <a:cubicBezTo>
                    <a:pt x="166" y="20"/>
                    <a:pt x="144" y="47"/>
                    <a:pt x="127" y="67"/>
                  </a:cubicBezTo>
                  <a:cubicBezTo>
                    <a:pt x="121" y="75"/>
                    <a:pt x="110" y="89"/>
                    <a:pt x="103" y="89"/>
                  </a:cubicBezTo>
                  <a:cubicBezTo>
                    <a:pt x="91" y="83"/>
                    <a:pt x="79" y="80"/>
                    <a:pt x="66" y="80"/>
                  </a:cubicBezTo>
                  <a:cubicBezTo>
                    <a:pt x="36" y="80"/>
                    <a:pt x="10" y="98"/>
                    <a:pt x="4" y="123"/>
                  </a:cubicBezTo>
                  <a:cubicBezTo>
                    <a:pt x="0" y="140"/>
                    <a:pt x="6" y="164"/>
                    <a:pt x="36" y="179"/>
                  </a:cubicBezTo>
                  <a:cubicBezTo>
                    <a:pt x="77" y="200"/>
                    <a:pt x="120" y="221"/>
                    <a:pt x="139" y="240"/>
                  </a:cubicBezTo>
                  <a:cubicBezTo>
                    <a:pt x="152" y="253"/>
                    <a:pt x="175" y="261"/>
                    <a:pt x="202" y="261"/>
                  </a:cubicBezTo>
                  <a:cubicBezTo>
                    <a:pt x="242" y="261"/>
                    <a:pt x="296" y="241"/>
                    <a:pt x="314" y="186"/>
                  </a:cubicBezTo>
                  <a:cubicBezTo>
                    <a:pt x="321" y="164"/>
                    <a:pt x="339" y="148"/>
                    <a:pt x="356" y="132"/>
                  </a:cubicBezTo>
                  <a:cubicBezTo>
                    <a:pt x="375" y="113"/>
                    <a:pt x="393" y="95"/>
                    <a:pt x="394" y="70"/>
                  </a:cubicBezTo>
                  <a:cubicBezTo>
                    <a:pt x="394" y="55"/>
                    <a:pt x="387" y="41"/>
                    <a:pt x="374" y="27"/>
                  </a:cubicBezTo>
                  <a:cubicBezTo>
                    <a:pt x="356" y="9"/>
                    <a:pt x="332" y="0"/>
                    <a:pt x="301" y="0"/>
                  </a:cubicBezTo>
                  <a:cubicBezTo>
                    <a:pt x="272" y="0"/>
                    <a:pt x="243" y="9"/>
                    <a:pt x="222" y="15"/>
                  </a:cubicBezTo>
                  <a:close/>
                  <a:moveTo>
                    <a:pt x="343" y="69"/>
                  </a:moveTo>
                  <a:cubicBezTo>
                    <a:pt x="341" y="74"/>
                    <a:pt x="329" y="86"/>
                    <a:pt x="320" y="95"/>
                  </a:cubicBezTo>
                  <a:cubicBezTo>
                    <a:pt x="301" y="113"/>
                    <a:pt x="277" y="136"/>
                    <a:pt x="265" y="170"/>
                  </a:cubicBezTo>
                  <a:cubicBezTo>
                    <a:pt x="253" y="208"/>
                    <a:pt x="210" y="210"/>
                    <a:pt x="202" y="210"/>
                  </a:cubicBezTo>
                  <a:cubicBezTo>
                    <a:pt x="187" y="210"/>
                    <a:pt x="177" y="206"/>
                    <a:pt x="175" y="204"/>
                  </a:cubicBezTo>
                  <a:cubicBezTo>
                    <a:pt x="150" y="179"/>
                    <a:pt x="106" y="157"/>
                    <a:pt x="58" y="133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63" y="131"/>
                    <a:pt x="72" y="131"/>
                    <a:pt x="80" y="135"/>
                  </a:cubicBezTo>
                  <a:cubicBezTo>
                    <a:pt x="88" y="139"/>
                    <a:pt x="96" y="141"/>
                    <a:pt x="105" y="141"/>
                  </a:cubicBezTo>
                  <a:cubicBezTo>
                    <a:pt x="133" y="141"/>
                    <a:pt x="151" y="119"/>
                    <a:pt x="167" y="100"/>
                  </a:cubicBezTo>
                  <a:cubicBezTo>
                    <a:pt x="179" y="86"/>
                    <a:pt x="190" y="71"/>
                    <a:pt x="201" y="71"/>
                  </a:cubicBezTo>
                  <a:cubicBezTo>
                    <a:pt x="211" y="71"/>
                    <a:pt x="221" y="68"/>
                    <a:pt x="236" y="64"/>
                  </a:cubicBezTo>
                  <a:cubicBezTo>
                    <a:pt x="255" y="58"/>
                    <a:pt x="279" y="52"/>
                    <a:pt x="301" y="52"/>
                  </a:cubicBezTo>
                  <a:cubicBezTo>
                    <a:pt x="318" y="52"/>
                    <a:pt x="330" y="55"/>
                    <a:pt x="338" y="64"/>
                  </a:cubicBezTo>
                  <a:cubicBezTo>
                    <a:pt x="341" y="67"/>
                    <a:pt x="342" y="69"/>
                    <a:pt x="343" y="69"/>
                  </a:cubicBezTo>
                  <a:close/>
                  <a:moveTo>
                    <a:pt x="343" y="69"/>
                  </a:moveTo>
                  <a:cubicBezTo>
                    <a:pt x="343" y="69"/>
                    <a:pt x="343" y="69"/>
                    <a:pt x="343" y="69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65" name="Freeform 88">
              <a:extLst>
                <a:ext uri="{FF2B5EF4-FFF2-40B4-BE49-F238E27FC236}">
                  <a16:creationId xmlns:a16="http://schemas.microsoft.com/office/drawing/2014/main" id="{FE590019-EC94-2B8B-3ABD-3630A0DB28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4013" y="2222144"/>
              <a:ext cx="196850" cy="165100"/>
            </a:xfrm>
            <a:custGeom>
              <a:avLst/>
              <a:gdLst>
                <a:gd name="T0" fmla="*/ 28 w 696"/>
                <a:gd name="T1" fmla="*/ 54 h 583"/>
                <a:gd name="T2" fmla="*/ 181 w 696"/>
                <a:gd name="T3" fmla="*/ 67 h 583"/>
                <a:gd name="T4" fmla="*/ 207 w 696"/>
                <a:gd name="T5" fmla="*/ 145 h 583"/>
                <a:gd name="T6" fmla="*/ 214 w 696"/>
                <a:gd name="T7" fmla="*/ 156 h 583"/>
                <a:gd name="T8" fmla="*/ 195 w 696"/>
                <a:gd name="T9" fmla="*/ 263 h 583"/>
                <a:gd name="T10" fmla="*/ 60 w 696"/>
                <a:gd name="T11" fmla="*/ 348 h 583"/>
                <a:gd name="T12" fmla="*/ 64 w 696"/>
                <a:gd name="T13" fmla="*/ 435 h 583"/>
                <a:gd name="T14" fmla="*/ 97 w 696"/>
                <a:gd name="T15" fmla="*/ 494 h 583"/>
                <a:gd name="T16" fmla="*/ 181 w 696"/>
                <a:gd name="T17" fmla="*/ 583 h 583"/>
                <a:gd name="T18" fmla="*/ 207 w 696"/>
                <a:gd name="T19" fmla="*/ 576 h 583"/>
                <a:gd name="T20" fmla="*/ 279 w 696"/>
                <a:gd name="T21" fmla="*/ 478 h 583"/>
                <a:gd name="T22" fmla="*/ 309 w 696"/>
                <a:gd name="T23" fmla="*/ 425 h 583"/>
                <a:gd name="T24" fmla="*/ 365 w 696"/>
                <a:gd name="T25" fmla="*/ 489 h 583"/>
                <a:gd name="T26" fmla="*/ 416 w 696"/>
                <a:gd name="T27" fmla="*/ 558 h 583"/>
                <a:gd name="T28" fmla="*/ 680 w 696"/>
                <a:gd name="T29" fmla="*/ 523 h 583"/>
                <a:gd name="T30" fmla="*/ 683 w 696"/>
                <a:gd name="T31" fmla="*/ 522 h 583"/>
                <a:gd name="T32" fmla="*/ 687 w 696"/>
                <a:gd name="T33" fmla="*/ 519 h 583"/>
                <a:gd name="T34" fmla="*/ 691 w 696"/>
                <a:gd name="T35" fmla="*/ 515 h 583"/>
                <a:gd name="T36" fmla="*/ 693 w 696"/>
                <a:gd name="T37" fmla="*/ 511 h 583"/>
                <a:gd name="T38" fmla="*/ 695 w 696"/>
                <a:gd name="T39" fmla="*/ 506 h 583"/>
                <a:gd name="T40" fmla="*/ 696 w 696"/>
                <a:gd name="T41" fmla="*/ 502 h 583"/>
                <a:gd name="T42" fmla="*/ 695 w 696"/>
                <a:gd name="T43" fmla="*/ 497 h 583"/>
                <a:gd name="T44" fmla="*/ 695 w 696"/>
                <a:gd name="T45" fmla="*/ 493 h 583"/>
                <a:gd name="T46" fmla="*/ 305 w 696"/>
                <a:gd name="T47" fmla="*/ 51 h 583"/>
                <a:gd name="T48" fmla="*/ 271 w 696"/>
                <a:gd name="T49" fmla="*/ 65 h 583"/>
                <a:gd name="T50" fmla="*/ 285 w 696"/>
                <a:gd name="T51" fmla="*/ 99 h 583"/>
                <a:gd name="T52" fmla="*/ 639 w 696"/>
                <a:gd name="T53" fmla="*/ 485 h 583"/>
                <a:gd name="T54" fmla="*/ 439 w 696"/>
                <a:gd name="T55" fmla="*/ 512 h 583"/>
                <a:gd name="T56" fmla="*/ 411 w 696"/>
                <a:gd name="T57" fmla="*/ 468 h 583"/>
                <a:gd name="T58" fmla="*/ 307 w 696"/>
                <a:gd name="T59" fmla="*/ 374 h 583"/>
                <a:gd name="T60" fmla="*/ 233 w 696"/>
                <a:gd name="T61" fmla="*/ 455 h 583"/>
                <a:gd name="T62" fmla="*/ 182 w 696"/>
                <a:gd name="T63" fmla="*/ 531 h 583"/>
                <a:gd name="T64" fmla="*/ 142 w 696"/>
                <a:gd name="T65" fmla="*/ 471 h 583"/>
                <a:gd name="T66" fmla="*/ 106 w 696"/>
                <a:gd name="T67" fmla="*/ 407 h 583"/>
                <a:gd name="T68" fmla="*/ 105 w 696"/>
                <a:gd name="T69" fmla="*/ 372 h 583"/>
                <a:gd name="T70" fmla="*/ 195 w 696"/>
                <a:gd name="T71" fmla="*/ 314 h 583"/>
                <a:gd name="T72" fmla="*/ 265 w 696"/>
                <a:gd name="T73" fmla="*/ 156 h 583"/>
                <a:gd name="T74" fmla="*/ 250 w 696"/>
                <a:gd name="T75" fmla="*/ 118 h 583"/>
                <a:gd name="T76" fmla="*/ 235 w 696"/>
                <a:gd name="T77" fmla="*/ 52 h 583"/>
                <a:gd name="T78" fmla="*/ 216 w 696"/>
                <a:gd name="T79" fmla="*/ 22 h 583"/>
                <a:gd name="T80" fmla="*/ 25 w 696"/>
                <a:gd name="T81" fmla="*/ 2 h 583"/>
                <a:gd name="T82" fmla="*/ 1 w 696"/>
                <a:gd name="T83" fmla="*/ 29 h 583"/>
                <a:gd name="T84" fmla="*/ 28 w 696"/>
                <a:gd name="T85" fmla="*/ 54 h 583"/>
                <a:gd name="T86" fmla="*/ 28 w 696"/>
                <a:gd name="T87" fmla="*/ 54 h 583"/>
                <a:gd name="T88" fmla="*/ 28 w 696"/>
                <a:gd name="T89" fmla="*/ 54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6" h="583">
                  <a:moveTo>
                    <a:pt x="28" y="54"/>
                  </a:moveTo>
                  <a:cubicBezTo>
                    <a:pt x="79" y="51"/>
                    <a:pt x="131" y="56"/>
                    <a:pt x="181" y="67"/>
                  </a:cubicBezTo>
                  <a:cubicBezTo>
                    <a:pt x="180" y="103"/>
                    <a:pt x="196" y="129"/>
                    <a:pt x="207" y="145"/>
                  </a:cubicBezTo>
                  <a:cubicBezTo>
                    <a:pt x="209" y="149"/>
                    <a:pt x="213" y="155"/>
                    <a:pt x="214" y="156"/>
                  </a:cubicBezTo>
                  <a:cubicBezTo>
                    <a:pt x="214" y="248"/>
                    <a:pt x="195" y="263"/>
                    <a:pt x="195" y="263"/>
                  </a:cubicBezTo>
                  <a:cubicBezTo>
                    <a:pt x="154" y="263"/>
                    <a:pt x="86" y="300"/>
                    <a:pt x="60" y="348"/>
                  </a:cubicBezTo>
                  <a:cubicBezTo>
                    <a:pt x="44" y="377"/>
                    <a:pt x="46" y="408"/>
                    <a:pt x="64" y="435"/>
                  </a:cubicBezTo>
                  <a:cubicBezTo>
                    <a:pt x="76" y="454"/>
                    <a:pt x="87" y="474"/>
                    <a:pt x="97" y="494"/>
                  </a:cubicBezTo>
                  <a:cubicBezTo>
                    <a:pt x="119" y="537"/>
                    <a:pt x="143" y="583"/>
                    <a:pt x="181" y="583"/>
                  </a:cubicBezTo>
                  <a:cubicBezTo>
                    <a:pt x="189" y="583"/>
                    <a:pt x="197" y="581"/>
                    <a:pt x="207" y="576"/>
                  </a:cubicBezTo>
                  <a:cubicBezTo>
                    <a:pt x="237" y="562"/>
                    <a:pt x="258" y="519"/>
                    <a:pt x="279" y="478"/>
                  </a:cubicBezTo>
                  <a:cubicBezTo>
                    <a:pt x="288" y="460"/>
                    <a:pt x="301" y="434"/>
                    <a:pt x="309" y="425"/>
                  </a:cubicBezTo>
                  <a:cubicBezTo>
                    <a:pt x="335" y="429"/>
                    <a:pt x="348" y="452"/>
                    <a:pt x="365" y="489"/>
                  </a:cubicBezTo>
                  <a:cubicBezTo>
                    <a:pt x="378" y="517"/>
                    <a:pt x="391" y="545"/>
                    <a:pt x="416" y="558"/>
                  </a:cubicBezTo>
                  <a:cubicBezTo>
                    <a:pt x="460" y="580"/>
                    <a:pt x="602" y="557"/>
                    <a:pt x="680" y="523"/>
                  </a:cubicBezTo>
                  <a:cubicBezTo>
                    <a:pt x="682" y="523"/>
                    <a:pt x="682" y="522"/>
                    <a:pt x="683" y="522"/>
                  </a:cubicBezTo>
                  <a:cubicBezTo>
                    <a:pt x="685" y="521"/>
                    <a:pt x="686" y="520"/>
                    <a:pt x="687" y="519"/>
                  </a:cubicBezTo>
                  <a:cubicBezTo>
                    <a:pt x="689" y="518"/>
                    <a:pt x="690" y="516"/>
                    <a:pt x="691" y="515"/>
                  </a:cubicBezTo>
                  <a:cubicBezTo>
                    <a:pt x="692" y="514"/>
                    <a:pt x="693" y="512"/>
                    <a:pt x="693" y="511"/>
                  </a:cubicBezTo>
                  <a:cubicBezTo>
                    <a:pt x="694" y="510"/>
                    <a:pt x="694" y="508"/>
                    <a:pt x="695" y="506"/>
                  </a:cubicBezTo>
                  <a:cubicBezTo>
                    <a:pt x="695" y="505"/>
                    <a:pt x="696" y="503"/>
                    <a:pt x="696" y="502"/>
                  </a:cubicBezTo>
                  <a:cubicBezTo>
                    <a:pt x="696" y="500"/>
                    <a:pt x="696" y="498"/>
                    <a:pt x="695" y="497"/>
                  </a:cubicBezTo>
                  <a:cubicBezTo>
                    <a:pt x="695" y="495"/>
                    <a:pt x="695" y="494"/>
                    <a:pt x="695" y="493"/>
                  </a:cubicBezTo>
                  <a:cubicBezTo>
                    <a:pt x="641" y="295"/>
                    <a:pt x="495" y="129"/>
                    <a:pt x="305" y="51"/>
                  </a:cubicBezTo>
                  <a:cubicBezTo>
                    <a:pt x="292" y="46"/>
                    <a:pt x="277" y="52"/>
                    <a:pt x="271" y="65"/>
                  </a:cubicBezTo>
                  <a:cubicBezTo>
                    <a:pt x="266" y="78"/>
                    <a:pt x="272" y="93"/>
                    <a:pt x="285" y="99"/>
                  </a:cubicBezTo>
                  <a:cubicBezTo>
                    <a:pt x="454" y="168"/>
                    <a:pt x="585" y="311"/>
                    <a:pt x="639" y="485"/>
                  </a:cubicBezTo>
                  <a:cubicBezTo>
                    <a:pt x="559" y="513"/>
                    <a:pt x="457" y="521"/>
                    <a:pt x="439" y="512"/>
                  </a:cubicBezTo>
                  <a:cubicBezTo>
                    <a:pt x="430" y="507"/>
                    <a:pt x="420" y="486"/>
                    <a:pt x="411" y="468"/>
                  </a:cubicBezTo>
                  <a:cubicBezTo>
                    <a:pt x="394" y="429"/>
                    <a:pt x="369" y="376"/>
                    <a:pt x="307" y="374"/>
                  </a:cubicBezTo>
                  <a:cubicBezTo>
                    <a:pt x="274" y="372"/>
                    <a:pt x="256" y="409"/>
                    <a:pt x="233" y="455"/>
                  </a:cubicBezTo>
                  <a:cubicBezTo>
                    <a:pt x="219" y="482"/>
                    <a:pt x="198" y="523"/>
                    <a:pt x="182" y="531"/>
                  </a:cubicBezTo>
                  <a:cubicBezTo>
                    <a:pt x="172" y="529"/>
                    <a:pt x="154" y="493"/>
                    <a:pt x="142" y="471"/>
                  </a:cubicBezTo>
                  <a:cubicBezTo>
                    <a:pt x="132" y="451"/>
                    <a:pt x="120" y="428"/>
                    <a:pt x="106" y="407"/>
                  </a:cubicBezTo>
                  <a:cubicBezTo>
                    <a:pt x="99" y="396"/>
                    <a:pt x="98" y="385"/>
                    <a:pt x="105" y="372"/>
                  </a:cubicBezTo>
                  <a:cubicBezTo>
                    <a:pt x="123" y="339"/>
                    <a:pt x="176" y="314"/>
                    <a:pt x="195" y="314"/>
                  </a:cubicBezTo>
                  <a:cubicBezTo>
                    <a:pt x="241" y="314"/>
                    <a:pt x="265" y="261"/>
                    <a:pt x="265" y="156"/>
                  </a:cubicBezTo>
                  <a:cubicBezTo>
                    <a:pt x="265" y="141"/>
                    <a:pt x="257" y="129"/>
                    <a:pt x="250" y="118"/>
                  </a:cubicBezTo>
                  <a:cubicBezTo>
                    <a:pt x="239" y="100"/>
                    <a:pt x="228" y="83"/>
                    <a:pt x="235" y="52"/>
                  </a:cubicBezTo>
                  <a:cubicBezTo>
                    <a:pt x="237" y="39"/>
                    <a:pt x="229" y="25"/>
                    <a:pt x="216" y="22"/>
                  </a:cubicBezTo>
                  <a:cubicBezTo>
                    <a:pt x="154" y="6"/>
                    <a:pt x="89" y="0"/>
                    <a:pt x="25" y="2"/>
                  </a:cubicBezTo>
                  <a:cubicBezTo>
                    <a:pt x="11" y="3"/>
                    <a:pt x="0" y="15"/>
                    <a:pt x="1" y="29"/>
                  </a:cubicBezTo>
                  <a:cubicBezTo>
                    <a:pt x="1" y="43"/>
                    <a:pt x="13" y="54"/>
                    <a:pt x="28" y="54"/>
                  </a:cubicBezTo>
                  <a:close/>
                  <a:moveTo>
                    <a:pt x="28" y="54"/>
                  </a:moveTo>
                  <a:cubicBezTo>
                    <a:pt x="28" y="54"/>
                    <a:pt x="28" y="54"/>
                    <a:pt x="28" y="54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66" name="Freeform 89">
              <a:extLst>
                <a:ext uri="{FF2B5EF4-FFF2-40B4-BE49-F238E27FC236}">
                  <a16:creationId xmlns:a16="http://schemas.microsoft.com/office/drawing/2014/main" id="{4719CDC8-1872-A374-FD36-93433DB6DC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7663" y="2515831"/>
              <a:ext cx="46038" cy="44450"/>
            </a:xfrm>
            <a:custGeom>
              <a:avLst/>
              <a:gdLst>
                <a:gd name="T0" fmla="*/ 82 w 165"/>
                <a:gd name="T1" fmla="*/ 160 h 160"/>
                <a:gd name="T2" fmla="*/ 144 w 165"/>
                <a:gd name="T3" fmla="*/ 136 h 160"/>
                <a:gd name="T4" fmla="*/ 156 w 165"/>
                <a:gd name="T5" fmla="*/ 66 h 160"/>
                <a:gd name="T6" fmla="*/ 122 w 165"/>
                <a:gd name="T7" fmla="*/ 11 h 160"/>
                <a:gd name="T8" fmla="*/ 94 w 165"/>
                <a:gd name="T9" fmla="*/ 0 h 160"/>
                <a:gd name="T10" fmla="*/ 11 w 165"/>
                <a:gd name="T11" fmla="*/ 70 h 160"/>
                <a:gd name="T12" fmla="*/ 20 w 165"/>
                <a:gd name="T13" fmla="*/ 136 h 160"/>
                <a:gd name="T14" fmla="*/ 82 w 165"/>
                <a:gd name="T15" fmla="*/ 160 h 160"/>
                <a:gd name="T16" fmla="*/ 63 w 165"/>
                <a:gd name="T17" fmla="*/ 81 h 160"/>
                <a:gd name="T18" fmla="*/ 91 w 165"/>
                <a:gd name="T19" fmla="*/ 53 h 160"/>
                <a:gd name="T20" fmla="*/ 107 w 165"/>
                <a:gd name="T21" fmla="*/ 82 h 160"/>
                <a:gd name="T22" fmla="*/ 108 w 165"/>
                <a:gd name="T23" fmla="*/ 100 h 160"/>
                <a:gd name="T24" fmla="*/ 56 w 165"/>
                <a:gd name="T25" fmla="*/ 100 h 160"/>
                <a:gd name="T26" fmla="*/ 63 w 165"/>
                <a:gd name="T27" fmla="*/ 81 h 160"/>
                <a:gd name="T28" fmla="*/ 63 w 165"/>
                <a:gd name="T29" fmla="*/ 81 h 160"/>
                <a:gd name="T30" fmla="*/ 63 w 165"/>
                <a:gd name="T31" fmla="*/ 8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5" h="160">
                  <a:moveTo>
                    <a:pt x="82" y="160"/>
                  </a:moveTo>
                  <a:cubicBezTo>
                    <a:pt x="106" y="160"/>
                    <a:pt x="129" y="151"/>
                    <a:pt x="144" y="136"/>
                  </a:cubicBezTo>
                  <a:cubicBezTo>
                    <a:pt x="161" y="119"/>
                    <a:pt x="165" y="94"/>
                    <a:pt x="156" y="66"/>
                  </a:cubicBezTo>
                  <a:cubicBezTo>
                    <a:pt x="150" y="46"/>
                    <a:pt x="137" y="26"/>
                    <a:pt x="122" y="11"/>
                  </a:cubicBezTo>
                  <a:cubicBezTo>
                    <a:pt x="115" y="4"/>
                    <a:pt x="105" y="0"/>
                    <a:pt x="94" y="0"/>
                  </a:cubicBezTo>
                  <a:cubicBezTo>
                    <a:pt x="62" y="0"/>
                    <a:pt x="25" y="37"/>
                    <a:pt x="11" y="70"/>
                  </a:cubicBezTo>
                  <a:cubicBezTo>
                    <a:pt x="0" y="96"/>
                    <a:pt x="4" y="120"/>
                    <a:pt x="20" y="136"/>
                  </a:cubicBezTo>
                  <a:cubicBezTo>
                    <a:pt x="35" y="151"/>
                    <a:pt x="58" y="160"/>
                    <a:pt x="82" y="160"/>
                  </a:cubicBezTo>
                  <a:close/>
                  <a:moveTo>
                    <a:pt x="63" y="81"/>
                  </a:moveTo>
                  <a:cubicBezTo>
                    <a:pt x="71" y="67"/>
                    <a:pt x="84" y="56"/>
                    <a:pt x="91" y="53"/>
                  </a:cubicBezTo>
                  <a:cubicBezTo>
                    <a:pt x="98" y="61"/>
                    <a:pt x="104" y="72"/>
                    <a:pt x="107" y="82"/>
                  </a:cubicBezTo>
                  <a:cubicBezTo>
                    <a:pt x="110" y="90"/>
                    <a:pt x="111" y="97"/>
                    <a:pt x="108" y="100"/>
                  </a:cubicBezTo>
                  <a:cubicBezTo>
                    <a:pt x="97" y="111"/>
                    <a:pt x="67" y="111"/>
                    <a:pt x="56" y="100"/>
                  </a:cubicBezTo>
                  <a:cubicBezTo>
                    <a:pt x="56" y="99"/>
                    <a:pt x="56" y="92"/>
                    <a:pt x="63" y="81"/>
                  </a:cubicBezTo>
                  <a:close/>
                  <a:moveTo>
                    <a:pt x="63" y="81"/>
                  </a:moveTo>
                  <a:cubicBezTo>
                    <a:pt x="63" y="81"/>
                    <a:pt x="63" y="81"/>
                    <a:pt x="63" y="81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sp>
          <p:nvSpPr>
            <p:cNvPr id="67" name="Freeform 90">
              <a:extLst>
                <a:ext uri="{FF2B5EF4-FFF2-40B4-BE49-F238E27FC236}">
                  <a16:creationId xmlns:a16="http://schemas.microsoft.com/office/drawing/2014/main" id="{4DB25B2E-5678-6538-1336-5E8967A65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4151" y="2284056"/>
              <a:ext cx="55563" cy="90487"/>
            </a:xfrm>
            <a:custGeom>
              <a:avLst/>
              <a:gdLst>
                <a:gd name="T0" fmla="*/ 23 w 197"/>
                <a:gd name="T1" fmla="*/ 319 h 319"/>
                <a:gd name="T2" fmla="*/ 28 w 197"/>
                <a:gd name="T3" fmla="*/ 319 h 319"/>
                <a:gd name="T4" fmla="*/ 53 w 197"/>
                <a:gd name="T5" fmla="*/ 299 h 319"/>
                <a:gd name="T6" fmla="*/ 187 w 197"/>
                <a:gd name="T7" fmla="*/ 47 h 319"/>
                <a:gd name="T8" fmla="*/ 187 w 197"/>
                <a:gd name="T9" fmla="*/ 11 h 319"/>
                <a:gd name="T10" fmla="*/ 151 w 197"/>
                <a:gd name="T11" fmla="*/ 10 h 319"/>
                <a:gd name="T12" fmla="*/ 3 w 197"/>
                <a:gd name="T13" fmla="*/ 288 h 319"/>
                <a:gd name="T14" fmla="*/ 23 w 197"/>
                <a:gd name="T15" fmla="*/ 319 h 319"/>
                <a:gd name="T16" fmla="*/ 23 w 197"/>
                <a:gd name="T17" fmla="*/ 319 h 319"/>
                <a:gd name="T18" fmla="*/ 23 w 197"/>
                <a:gd name="T19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7" h="319">
                  <a:moveTo>
                    <a:pt x="23" y="319"/>
                  </a:moveTo>
                  <a:cubicBezTo>
                    <a:pt x="25" y="319"/>
                    <a:pt x="27" y="319"/>
                    <a:pt x="28" y="319"/>
                  </a:cubicBezTo>
                  <a:cubicBezTo>
                    <a:pt x="40" y="319"/>
                    <a:pt x="51" y="311"/>
                    <a:pt x="53" y="299"/>
                  </a:cubicBezTo>
                  <a:cubicBezTo>
                    <a:pt x="72" y="218"/>
                    <a:pt x="135" y="97"/>
                    <a:pt x="187" y="47"/>
                  </a:cubicBezTo>
                  <a:cubicBezTo>
                    <a:pt x="197" y="37"/>
                    <a:pt x="197" y="21"/>
                    <a:pt x="187" y="11"/>
                  </a:cubicBezTo>
                  <a:cubicBezTo>
                    <a:pt x="177" y="0"/>
                    <a:pt x="161" y="0"/>
                    <a:pt x="151" y="10"/>
                  </a:cubicBezTo>
                  <a:cubicBezTo>
                    <a:pt x="93" y="67"/>
                    <a:pt x="24" y="197"/>
                    <a:pt x="3" y="288"/>
                  </a:cubicBezTo>
                  <a:cubicBezTo>
                    <a:pt x="0" y="302"/>
                    <a:pt x="9" y="316"/>
                    <a:pt x="23" y="319"/>
                  </a:cubicBezTo>
                  <a:close/>
                  <a:moveTo>
                    <a:pt x="23" y="319"/>
                  </a:moveTo>
                  <a:cubicBezTo>
                    <a:pt x="23" y="319"/>
                    <a:pt x="23" y="319"/>
                    <a:pt x="23" y="319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8">
                <a:defRPr/>
              </a:pPr>
              <a:endParaRPr lang="en-GB">
                <a:solidFill>
                  <a:srgbClr val="4A4A4A"/>
                </a:solidFill>
                <a:latin typeface="Tahoma"/>
              </a:endParaRPr>
            </a:p>
          </p:txBody>
        </p:sp>
        <p:grpSp>
          <p:nvGrpSpPr>
            <p:cNvPr id="68" name="Groupe 91">
              <a:extLst>
                <a:ext uri="{FF2B5EF4-FFF2-40B4-BE49-F238E27FC236}">
                  <a16:creationId xmlns:a16="http://schemas.microsoft.com/office/drawing/2014/main" id="{4517ACDB-9247-4553-75B3-45967DDEEB65}"/>
                </a:ext>
              </a:extLst>
            </p:cNvPr>
            <p:cNvGrpSpPr/>
            <p:nvPr/>
          </p:nvGrpSpPr>
          <p:grpSpPr>
            <a:xfrm>
              <a:off x="1491755" y="2164993"/>
              <a:ext cx="124608" cy="163867"/>
              <a:chOff x="1493838" y="2164994"/>
              <a:chExt cx="115888" cy="152400"/>
            </a:xfrm>
          </p:grpSpPr>
          <p:sp>
            <p:nvSpPr>
              <p:cNvPr id="69" name="Freeform 91">
                <a:extLst>
                  <a:ext uri="{FF2B5EF4-FFF2-40B4-BE49-F238E27FC236}">
                    <a16:creationId xmlns:a16="http://schemas.microsoft.com/office/drawing/2014/main" id="{68FC0DE7-8481-778D-4B5D-FC94B8BCAD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93838" y="2164994"/>
                <a:ext cx="115888" cy="152400"/>
              </a:xfrm>
              <a:custGeom>
                <a:avLst/>
                <a:gdLst>
                  <a:gd name="T0" fmla="*/ 184 w 409"/>
                  <a:gd name="T1" fmla="*/ 528 h 538"/>
                  <a:gd name="T2" fmla="*/ 204 w 409"/>
                  <a:gd name="T3" fmla="*/ 538 h 538"/>
                  <a:gd name="T4" fmla="*/ 224 w 409"/>
                  <a:gd name="T5" fmla="*/ 528 h 538"/>
                  <a:gd name="T6" fmla="*/ 326 w 409"/>
                  <a:gd name="T7" fmla="*/ 401 h 538"/>
                  <a:gd name="T8" fmla="*/ 409 w 409"/>
                  <a:gd name="T9" fmla="*/ 205 h 538"/>
                  <a:gd name="T10" fmla="*/ 204 w 409"/>
                  <a:gd name="T11" fmla="*/ 0 h 538"/>
                  <a:gd name="T12" fmla="*/ 0 w 409"/>
                  <a:gd name="T13" fmla="*/ 205 h 538"/>
                  <a:gd name="T14" fmla="*/ 82 w 409"/>
                  <a:gd name="T15" fmla="*/ 400 h 538"/>
                  <a:gd name="T16" fmla="*/ 184 w 409"/>
                  <a:gd name="T17" fmla="*/ 528 h 538"/>
                  <a:gd name="T18" fmla="*/ 204 w 409"/>
                  <a:gd name="T19" fmla="*/ 51 h 538"/>
                  <a:gd name="T20" fmla="*/ 358 w 409"/>
                  <a:gd name="T21" fmla="*/ 205 h 538"/>
                  <a:gd name="T22" fmla="*/ 287 w 409"/>
                  <a:gd name="T23" fmla="*/ 368 h 538"/>
                  <a:gd name="T24" fmla="*/ 204 w 409"/>
                  <a:gd name="T25" fmla="*/ 471 h 538"/>
                  <a:gd name="T26" fmla="*/ 123 w 409"/>
                  <a:gd name="T27" fmla="*/ 369 h 538"/>
                  <a:gd name="T28" fmla="*/ 51 w 409"/>
                  <a:gd name="T29" fmla="*/ 205 h 538"/>
                  <a:gd name="T30" fmla="*/ 204 w 409"/>
                  <a:gd name="T31" fmla="*/ 51 h 538"/>
                  <a:gd name="T32" fmla="*/ 204 w 409"/>
                  <a:gd name="T33" fmla="*/ 51 h 538"/>
                  <a:gd name="T34" fmla="*/ 204 w 409"/>
                  <a:gd name="T35" fmla="*/ 51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9" h="538">
                    <a:moveTo>
                      <a:pt x="184" y="528"/>
                    </a:moveTo>
                    <a:cubicBezTo>
                      <a:pt x="189" y="534"/>
                      <a:pt x="197" y="538"/>
                      <a:pt x="204" y="538"/>
                    </a:cubicBezTo>
                    <a:cubicBezTo>
                      <a:pt x="212" y="538"/>
                      <a:pt x="220" y="534"/>
                      <a:pt x="224" y="528"/>
                    </a:cubicBezTo>
                    <a:cubicBezTo>
                      <a:pt x="326" y="401"/>
                      <a:pt x="326" y="401"/>
                      <a:pt x="326" y="401"/>
                    </a:cubicBezTo>
                    <a:cubicBezTo>
                      <a:pt x="354" y="369"/>
                      <a:pt x="409" y="275"/>
                      <a:pt x="409" y="205"/>
                    </a:cubicBezTo>
                    <a:cubicBezTo>
                      <a:pt x="409" y="92"/>
                      <a:pt x="317" y="0"/>
                      <a:pt x="204" y="0"/>
                    </a:cubicBezTo>
                    <a:cubicBezTo>
                      <a:pt x="91" y="0"/>
                      <a:pt x="0" y="92"/>
                      <a:pt x="0" y="205"/>
                    </a:cubicBezTo>
                    <a:cubicBezTo>
                      <a:pt x="0" y="287"/>
                      <a:pt x="73" y="388"/>
                      <a:pt x="82" y="400"/>
                    </a:cubicBezTo>
                    <a:lnTo>
                      <a:pt x="184" y="528"/>
                    </a:lnTo>
                    <a:close/>
                    <a:moveTo>
                      <a:pt x="204" y="51"/>
                    </a:moveTo>
                    <a:cubicBezTo>
                      <a:pt x="289" y="51"/>
                      <a:pt x="358" y="120"/>
                      <a:pt x="358" y="205"/>
                    </a:cubicBezTo>
                    <a:cubicBezTo>
                      <a:pt x="358" y="258"/>
                      <a:pt x="311" y="340"/>
                      <a:pt x="287" y="368"/>
                    </a:cubicBezTo>
                    <a:cubicBezTo>
                      <a:pt x="204" y="471"/>
                      <a:pt x="204" y="471"/>
                      <a:pt x="204" y="471"/>
                    </a:cubicBezTo>
                    <a:cubicBezTo>
                      <a:pt x="123" y="369"/>
                      <a:pt x="123" y="369"/>
                      <a:pt x="123" y="369"/>
                    </a:cubicBezTo>
                    <a:cubicBezTo>
                      <a:pt x="98" y="335"/>
                      <a:pt x="51" y="258"/>
                      <a:pt x="51" y="205"/>
                    </a:cubicBezTo>
                    <a:cubicBezTo>
                      <a:pt x="51" y="120"/>
                      <a:pt x="120" y="51"/>
                      <a:pt x="204" y="51"/>
                    </a:cubicBezTo>
                    <a:close/>
                    <a:moveTo>
                      <a:pt x="204" y="51"/>
                    </a:moveTo>
                    <a:cubicBezTo>
                      <a:pt x="204" y="51"/>
                      <a:pt x="204" y="51"/>
                      <a:pt x="204" y="51"/>
                    </a:cubicBezTo>
                  </a:path>
                </a:pathLst>
              </a:custGeom>
              <a:solidFill>
                <a:srgbClr val="CF022B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58">
                  <a:defRPr/>
                </a:pPr>
                <a:endParaRPr lang="en-GB">
                  <a:solidFill>
                    <a:srgbClr val="4A4A4A"/>
                  </a:solidFill>
                  <a:latin typeface="Tahoma"/>
                </a:endParaRPr>
              </a:p>
            </p:txBody>
          </p:sp>
          <p:sp>
            <p:nvSpPr>
              <p:cNvPr id="70" name="Freeform 285">
                <a:extLst>
                  <a:ext uri="{FF2B5EF4-FFF2-40B4-BE49-F238E27FC236}">
                    <a16:creationId xmlns:a16="http://schemas.microsoft.com/office/drawing/2014/main" id="{3E50CFC6-AB64-5244-076F-7F645948E7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2815" y="2196393"/>
                <a:ext cx="56564" cy="55665"/>
              </a:xfrm>
              <a:custGeom>
                <a:avLst/>
                <a:gdLst>
                  <a:gd name="T0" fmla="*/ 179 w 358"/>
                  <a:gd name="T1" fmla="*/ 359 h 359"/>
                  <a:gd name="T2" fmla="*/ 358 w 358"/>
                  <a:gd name="T3" fmla="*/ 179 h 359"/>
                  <a:gd name="T4" fmla="*/ 179 w 358"/>
                  <a:gd name="T5" fmla="*/ 0 h 359"/>
                  <a:gd name="T6" fmla="*/ 0 w 358"/>
                  <a:gd name="T7" fmla="*/ 179 h 359"/>
                  <a:gd name="T8" fmla="*/ 179 w 358"/>
                  <a:gd name="T9" fmla="*/ 359 h 359"/>
                  <a:gd name="T10" fmla="*/ 179 w 358"/>
                  <a:gd name="T11" fmla="*/ 51 h 359"/>
                  <a:gd name="T12" fmla="*/ 307 w 358"/>
                  <a:gd name="T13" fmla="*/ 179 h 359"/>
                  <a:gd name="T14" fmla="*/ 179 w 358"/>
                  <a:gd name="T15" fmla="*/ 307 h 359"/>
                  <a:gd name="T16" fmla="*/ 51 w 358"/>
                  <a:gd name="T17" fmla="*/ 179 h 359"/>
                  <a:gd name="T18" fmla="*/ 179 w 358"/>
                  <a:gd name="T19" fmla="*/ 51 h 359"/>
                  <a:gd name="T20" fmla="*/ 179 w 358"/>
                  <a:gd name="T21" fmla="*/ 51 h 359"/>
                  <a:gd name="T22" fmla="*/ 179 w 358"/>
                  <a:gd name="T23" fmla="*/ 51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8" h="359">
                    <a:moveTo>
                      <a:pt x="179" y="359"/>
                    </a:moveTo>
                    <a:cubicBezTo>
                      <a:pt x="278" y="359"/>
                      <a:pt x="358" y="278"/>
                      <a:pt x="358" y="179"/>
                    </a:cubicBezTo>
                    <a:cubicBezTo>
                      <a:pt x="358" y="81"/>
                      <a:pt x="278" y="0"/>
                      <a:pt x="179" y="0"/>
                    </a:cubicBezTo>
                    <a:cubicBezTo>
                      <a:pt x="80" y="0"/>
                      <a:pt x="0" y="81"/>
                      <a:pt x="0" y="179"/>
                    </a:cubicBezTo>
                    <a:cubicBezTo>
                      <a:pt x="0" y="278"/>
                      <a:pt x="80" y="359"/>
                      <a:pt x="179" y="359"/>
                    </a:cubicBezTo>
                    <a:close/>
                    <a:moveTo>
                      <a:pt x="179" y="51"/>
                    </a:moveTo>
                    <a:cubicBezTo>
                      <a:pt x="250" y="51"/>
                      <a:pt x="307" y="109"/>
                      <a:pt x="307" y="179"/>
                    </a:cubicBezTo>
                    <a:cubicBezTo>
                      <a:pt x="307" y="250"/>
                      <a:pt x="250" y="307"/>
                      <a:pt x="179" y="307"/>
                    </a:cubicBezTo>
                    <a:cubicBezTo>
                      <a:pt x="108" y="307"/>
                      <a:pt x="51" y="250"/>
                      <a:pt x="51" y="179"/>
                    </a:cubicBezTo>
                    <a:cubicBezTo>
                      <a:pt x="51" y="109"/>
                      <a:pt x="108" y="51"/>
                      <a:pt x="179" y="51"/>
                    </a:cubicBezTo>
                    <a:close/>
                    <a:moveTo>
                      <a:pt x="179" y="51"/>
                    </a:moveTo>
                    <a:cubicBezTo>
                      <a:pt x="179" y="51"/>
                      <a:pt x="179" y="51"/>
                      <a:pt x="179" y="51"/>
                    </a:cubicBezTo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4" tIns="45717" rIns="91434" bIns="4571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58">
                  <a:defRPr/>
                </a:pPr>
                <a:endParaRPr lang="en-GB">
                  <a:solidFill>
                    <a:srgbClr val="4A4A4A"/>
                  </a:solidFill>
                  <a:latin typeface="Tahoma"/>
                </a:endParaRPr>
              </a:p>
            </p:txBody>
          </p:sp>
        </p:grpSp>
      </p:grpSp>
      <p:sp>
        <p:nvSpPr>
          <p:cNvPr id="71" name="ZoneTexte 76">
            <a:extLst>
              <a:ext uri="{FF2B5EF4-FFF2-40B4-BE49-F238E27FC236}">
                <a16:creationId xmlns:a16="http://schemas.microsoft.com/office/drawing/2014/main" id="{F2BC9385-95BB-D8DD-2CB7-4BAC1D9698B3}"/>
              </a:ext>
            </a:extLst>
          </p:cNvPr>
          <p:cNvSpPr txBox="1"/>
          <p:nvPr/>
        </p:nvSpPr>
        <p:spPr>
          <a:xfrm>
            <a:off x="4584845" y="5645570"/>
            <a:ext cx="203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n-GB" sz="2000" b="1">
                <a:solidFill>
                  <a:srgbClr val="CF022B"/>
                </a:solidFill>
                <a:latin typeface="Tahoma"/>
              </a:rPr>
              <a:t>+20</a:t>
            </a:r>
          </a:p>
          <a:p>
            <a:pPr defTabSz="914358">
              <a:defRPr/>
            </a:pPr>
            <a:r>
              <a:rPr lang="en-GB" sz="1600" err="1">
                <a:latin typeface="Tahoma"/>
              </a:rPr>
              <a:t>años</a:t>
            </a:r>
            <a:r>
              <a:rPr lang="en-GB" sz="1600">
                <a:latin typeface="Tahoma"/>
              </a:rPr>
              <a:t> </a:t>
            </a:r>
            <a:r>
              <a:rPr lang="en-GB" sz="1600" err="1">
                <a:latin typeface="Tahoma"/>
              </a:rPr>
              <a:t>en</a:t>
            </a:r>
            <a:r>
              <a:rPr lang="en-GB" sz="1600">
                <a:latin typeface="Tahoma"/>
              </a:rPr>
              <a:t> </a:t>
            </a:r>
            <a:r>
              <a:rPr lang="en-GB" sz="1600" err="1">
                <a:latin typeface="Tahoma"/>
              </a:rPr>
              <a:t>España</a:t>
            </a:r>
            <a:endParaRPr lang="en-GB" sz="1600">
              <a:latin typeface="Tahoma"/>
            </a:endParaRPr>
          </a:p>
        </p:txBody>
      </p:sp>
      <p:grpSp>
        <p:nvGrpSpPr>
          <p:cNvPr id="72" name="Group 29">
            <a:extLst>
              <a:ext uri="{FF2B5EF4-FFF2-40B4-BE49-F238E27FC236}">
                <a16:creationId xmlns:a16="http://schemas.microsoft.com/office/drawing/2014/main" id="{4E085115-59EC-E6CF-D7FC-B3F56A905F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54888" y="5796224"/>
            <a:ext cx="397779" cy="330743"/>
            <a:chOff x="2904" y="1378"/>
            <a:chExt cx="1881" cy="1564"/>
          </a:xfrm>
        </p:grpSpPr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10AB10B0-24E3-8FB9-9D32-209279E0A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7" y="1985"/>
              <a:ext cx="224" cy="224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92 w 184"/>
                <a:gd name="T11" fmla="*/ 139 h 184"/>
                <a:gd name="T12" fmla="*/ 45 w 184"/>
                <a:gd name="T13" fmla="*/ 92 h 184"/>
                <a:gd name="T14" fmla="*/ 92 w 184"/>
                <a:gd name="T15" fmla="*/ 45 h 184"/>
                <a:gd name="T16" fmla="*/ 139 w 184"/>
                <a:gd name="T17" fmla="*/ 92 h 184"/>
                <a:gd name="T18" fmla="*/ 92 w 184"/>
                <a:gd name="T19" fmla="*/ 139 h 184"/>
                <a:gd name="T20" fmla="*/ 92 w 184"/>
                <a:gd name="T21" fmla="*/ 139 h 184"/>
                <a:gd name="T22" fmla="*/ 92 w 184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2" y="45"/>
                  </a:cubicBezTo>
                  <a:cubicBezTo>
                    <a:pt x="118" y="45"/>
                    <a:pt x="139" y="66"/>
                    <a:pt x="139" y="92"/>
                  </a:cubicBezTo>
                  <a:cubicBezTo>
                    <a:pt x="139" y="118"/>
                    <a:pt x="118" y="139"/>
                    <a:pt x="92" y="139"/>
                  </a:cubicBezTo>
                  <a:close/>
                  <a:moveTo>
                    <a:pt x="92" y="139"/>
                  </a:moveTo>
                  <a:cubicBezTo>
                    <a:pt x="92" y="139"/>
                    <a:pt x="92" y="139"/>
                    <a:pt x="92" y="139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328D1F99-8A0A-3EC1-A8FB-FCEEAC6A89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" y="1985"/>
              <a:ext cx="223" cy="224"/>
            </a:xfrm>
            <a:custGeom>
              <a:avLst/>
              <a:gdLst>
                <a:gd name="T0" fmla="*/ 91 w 183"/>
                <a:gd name="T1" fmla="*/ 0 h 184"/>
                <a:gd name="T2" fmla="*/ 0 w 183"/>
                <a:gd name="T3" fmla="*/ 92 h 184"/>
                <a:gd name="T4" fmla="*/ 91 w 183"/>
                <a:gd name="T5" fmla="*/ 184 h 184"/>
                <a:gd name="T6" fmla="*/ 183 w 183"/>
                <a:gd name="T7" fmla="*/ 92 h 184"/>
                <a:gd name="T8" fmla="*/ 91 w 183"/>
                <a:gd name="T9" fmla="*/ 0 h 184"/>
                <a:gd name="T10" fmla="*/ 91 w 183"/>
                <a:gd name="T11" fmla="*/ 139 h 184"/>
                <a:gd name="T12" fmla="*/ 45 w 183"/>
                <a:gd name="T13" fmla="*/ 92 h 184"/>
                <a:gd name="T14" fmla="*/ 91 w 183"/>
                <a:gd name="T15" fmla="*/ 45 h 184"/>
                <a:gd name="T16" fmla="*/ 138 w 183"/>
                <a:gd name="T17" fmla="*/ 92 h 184"/>
                <a:gd name="T18" fmla="*/ 91 w 183"/>
                <a:gd name="T19" fmla="*/ 139 h 184"/>
                <a:gd name="T20" fmla="*/ 91 w 183"/>
                <a:gd name="T21" fmla="*/ 139 h 184"/>
                <a:gd name="T22" fmla="*/ 91 w 183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184"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1" y="184"/>
                  </a:cubicBezTo>
                  <a:cubicBezTo>
                    <a:pt x="142" y="184"/>
                    <a:pt x="183" y="143"/>
                    <a:pt x="183" y="92"/>
                  </a:cubicBezTo>
                  <a:cubicBezTo>
                    <a:pt x="183" y="41"/>
                    <a:pt x="142" y="0"/>
                    <a:pt x="91" y="0"/>
                  </a:cubicBezTo>
                  <a:close/>
                  <a:moveTo>
                    <a:pt x="91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1" y="45"/>
                  </a:cubicBezTo>
                  <a:cubicBezTo>
                    <a:pt x="117" y="45"/>
                    <a:pt x="138" y="66"/>
                    <a:pt x="138" y="92"/>
                  </a:cubicBezTo>
                  <a:cubicBezTo>
                    <a:pt x="138" y="118"/>
                    <a:pt x="117" y="139"/>
                    <a:pt x="91" y="139"/>
                  </a:cubicBezTo>
                  <a:close/>
                  <a:moveTo>
                    <a:pt x="91" y="139"/>
                  </a:moveTo>
                  <a:cubicBezTo>
                    <a:pt x="91" y="139"/>
                    <a:pt x="91" y="139"/>
                    <a:pt x="91" y="139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E8553CF2-52B9-915A-BEF9-16A1FC8EC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1" y="1985"/>
              <a:ext cx="223" cy="224"/>
            </a:xfrm>
            <a:custGeom>
              <a:avLst/>
              <a:gdLst>
                <a:gd name="T0" fmla="*/ 92 w 183"/>
                <a:gd name="T1" fmla="*/ 0 h 184"/>
                <a:gd name="T2" fmla="*/ 0 w 183"/>
                <a:gd name="T3" fmla="*/ 92 h 184"/>
                <a:gd name="T4" fmla="*/ 92 w 183"/>
                <a:gd name="T5" fmla="*/ 184 h 184"/>
                <a:gd name="T6" fmla="*/ 183 w 183"/>
                <a:gd name="T7" fmla="*/ 92 h 184"/>
                <a:gd name="T8" fmla="*/ 92 w 183"/>
                <a:gd name="T9" fmla="*/ 0 h 184"/>
                <a:gd name="T10" fmla="*/ 92 w 183"/>
                <a:gd name="T11" fmla="*/ 139 h 184"/>
                <a:gd name="T12" fmla="*/ 45 w 183"/>
                <a:gd name="T13" fmla="*/ 92 h 184"/>
                <a:gd name="T14" fmla="*/ 92 w 183"/>
                <a:gd name="T15" fmla="*/ 45 h 184"/>
                <a:gd name="T16" fmla="*/ 138 w 183"/>
                <a:gd name="T17" fmla="*/ 92 h 184"/>
                <a:gd name="T18" fmla="*/ 92 w 183"/>
                <a:gd name="T19" fmla="*/ 139 h 184"/>
                <a:gd name="T20" fmla="*/ 92 w 183"/>
                <a:gd name="T21" fmla="*/ 139 h 184"/>
                <a:gd name="T22" fmla="*/ 92 w 183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2" y="184"/>
                    <a:pt x="183" y="143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lose/>
                  <a:moveTo>
                    <a:pt x="92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2" y="45"/>
                  </a:cubicBezTo>
                  <a:cubicBezTo>
                    <a:pt x="117" y="45"/>
                    <a:pt x="138" y="66"/>
                    <a:pt x="138" y="92"/>
                  </a:cubicBezTo>
                  <a:cubicBezTo>
                    <a:pt x="138" y="118"/>
                    <a:pt x="117" y="139"/>
                    <a:pt x="92" y="139"/>
                  </a:cubicBezTo>
                  <a:close/>
                  <a:moveTo>
                    <a:pt x="92" y="139"/>
                  </a:moveTo>
                  <a:cubicBezTo>
                    <a:pt x="92" y="139"/>
                    <a:pt x="92" y="139"/>
                    <a:pt x="92" y="139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526F12B-B264-9CA2-2066-D66EF1E93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7" y="2257"/>
              <a:ext cx="224" cy="223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92 w 184"/>
                <a:gd name="T11" fmla="*/ 139 h 184"/>
                <a:gd name="T12" fmla="*/ 45 w 184"/>
                <a:gd name="T13" fmla="*/ 92 h 184"/>
                <a:gd name="T14" fmla="*/ 92 w 184"/>
                <a:gd name="T15" fmla="*/ 45 h 184"/>
                <a:gd name="T16" fmla="*/ 139 w 184"/>
                <a:gd name="T17" fmla="*/ 92 h 184"/>
                <a:gd name="T18" fmla="*/ 92 w 184"/>
                <a:gd name="T19" fmla="*/ 139 h 184"/>
                <a:gd name="T20" fmla="*/ 92 w 184"/>
                <a:gd name="T21" fmla="*/ 139 h 184"/>
                <a:gd name="T22" fmla="*/ 92 w 184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2" y="184"/>
                  </a:cubicBezTo>
                  <a:cubicBezTo>
                    <a:pt x="143" y="184"/>
                    <a:pt x="184" y="14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2" y="45"/>
                  </a:cubicBezTo>
                  <a:cubicBezTo>
                    <a:pt x="118" y="45"/>
                    <a:pt x="139" y="66"/>
                    <a:pt x="139" y="92"/>
                  </a:cubicBezTo>
                  <a:cubicBezTo>
                    <a:pt x="139" y="118"/>
                    <a:pt x="118" y="139"/>
                    <a:pt x="92" y="139"/>
                  </a:cubicBezTo>
                  <a:close/>
                  <a:moveTo>
                    <a:pt x="92" y="139"/>
                  </a:moveTo>
                  <a:cubicBezTo>
                    <a:pt x="92" y="139"/>
                    <a:pt x="92" y="139"/>
                    <a:pt x="92" y="139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D15B33A9-E96B-3BEA-F756-50C613398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1" y="2257"/>
              <a:ext cx="223" cy="223"/>
            </a:xfrm>
            <a:custGeom>
              <a:avLst/>
              <a:gdLst>
                <a:gd name="T0" fmla="*/ 92 w 183"/>
                <a:gd name="T1" fmla="*/ 0 h 184"/>
                <a:gd name="T2" fmla="*/ 0 w 183"/>
                <a:gd name="T3" fmla="*/ 92 h 184"/>
                <a:gd name="T4" fmla="*/ 92 w 183"/>
                <a:gd name="T5" fmla="*/ 184 h 184"/>
                <a:gd name="T6" fmla="*/ 183 w 183"/>
                <a:gd name="T7" fmla="*/ 92 h 184"/>
                <a:gd name="T8" fmla="*/ 92 w 183"/>
                <a:gd name="T9" fmla="*/ 0 h 184"/>
                <a:gd name="T10" fmla="*/ 92 w 183"/>
                <a:gd name="T11" fmla="*/ 139 h 184"/>
                <a:gd name="T12" fmla="*/ 45 w 183"/>
                <a:gd name="T13" fmla="*/ 92 h 184"/>
                <a:gd name="T14" fmla="*/ 92 w 183"/>
                <a:gd name="T15" fmla="*/ 45 h 184"/>
                <a:gd name="T16" fmla="*/ 138 w 183"/>
                <a:gd name="T17" fmla="*/ 92 h 184"/>
                <a:gd name="T18" fmla="*/ 92 w 183"/>
                <a:gd name="T19" fmla="*/ 139 h 184"/>
                <a:gd name="T20" fmla="*/ 92 w 183"/>
                <a:gd name="T21" fmla="*/ 139 h 184"/>
                <a:gd name="T22" fmla="*/ 92 w 183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2" y="184"/>
                  </a:cubicBezTo>
                  <a:cubicBezTo>
                    <a:pt x="142" y="184"/>
                    <a:pt x="183" y="14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lose/>
                  <a:moveTo>
                    <a:pt x="92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2" y="45"/>
                  </a:cubicBezTo>
                  <a:cubicBezTo>
                    <a:pt x="117" y="45"/>
                    <a:pt x="138" y="66"/>
                    <a:pt x="138" y="92"/>
                  </a:cubicBezTo>
                  <a:cubicBezTo>
                    <a:pt x="138" y="118"/>
                    <a:pt x="117" y="139"/>
                    <a:pt x="92" y="139"/>
                  </a:cubicBezTo>
                  <a:close/>
                  <a:moveTo>
                    <a:pt x="92" y="139"/>
                  </a:moveTo>
                  <a:cubicBezTo>
                    <a:pt x="92" y="139"/>
                    <a:pt x="92" y="139"/>
                    <a:pt x="92" y="139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65C213A3-7F63-93BB-2774-56A64A758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" y="2257"/>
              <a:ext cx="223" cy="223"/>
            </a:xfrm>
            <a:custGeom>
              <a:avLst/>
              <a:gdLst>
                <a:gd name="T0" fmla="*/ 91 w 183"/>
                <a:gd name="T1" fmla="*/ 0 h 184"/>
                <a:gd name="T2" fmla="*/ 0 w 183"/>
                <a:gd name="T3" fmla="*/ 92 h 184"/>
                <a:gd name="T4" fmla="*/ 91 w 183"/>
                <a:gd name="T5" fmla="*/ 184 h 184"/>
                <a:gd name="T6" fmla="*/ 183 w 183"/>
                <a:gd name="T7" fmla="*/ 92 h 184"/>
                <a:gd name="T8" fmla="*/ 91 w 183"/>
                <a:gd name="T9" fmla="*/ 0 h 184"/>
                <a:gd name="T10" fmla="*/ 91 w 183"/>
                <a:gd name="T11" fmla="*/ 139 h 184"/>
                <a:gd name="T12" fmla="*/ 45 w 183"/>
                <a:gd name="T13" fmla="*/ 92 h 184"/>
                <a:gd name="T14" fmla="*/ 91 w 183"/>
                <a:gd name="T15" fmla="*/ 45 h 184"/>
                <a:gd name="T16" fmla="*/ 138 w 183"/>
                <a:gd name="T17" fmla="*/ 92 h 184"/>
                <a:gd name="T18" fmla="*/ 91 w 183"/>
                <a:gd name="T19" fmla="*/ 139 h 184"/>
                <a:gd name="T20" fmla="*/ 91 w 183"/>
                <a:gd name="T21" fmla="*/ 139 h 184"/>
                <a:gd name="T22" fmla="*/ 91 w 183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184"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1" y="184"/>
                  </a:cubicBezTo>
                  <a:cubicBezTo>
                    <a:pt x="142" y="184"/>
                    <a:pt x="183" y="142"/>
                    <a:pt x="183" y="92"/>
                  </a:cubicBezTo>
                  <a:cubicBezTo>
                    <a:pt x="183" y="41"/>
                    <a:pt x="142" y="0"/>
                    <a:pt x="91" y="0"/>
                  </a:cubicBezTo>
                  <a:close/>
                  <a:moveTo>
                    <a:pt x="91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1" y="45"/>
                  </a:cubicBezTo>
                  <a:cubicBezTo>
                    <a:pt x="117" y="45"/>
                    <a:pt x="138" y="66"/>
                    <a:pt x="138" y="92"/>
                  </a:cubicBezTo>
                  <a:cubicBezTo>
                    <a:pt x="138" y="118"/>
                    <a:pt x="117" y="139"/>
                    <a:pt x="91" y="139"/>
                  </a:cubicBezTo>
                  <a:close/>
                  <a:moveTo>
                    <a:pt x="91" y="139"/>
                  </a:moveTo>
                  <a:cubicBezTo>
                    <a:pt x="91" y="139"/>
                    <a:pt x="91" y="139"/>
                    <a:pt x="91" y="139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49967337-61D3-6C43-4C32-5C1D9E0C0C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" y="2529"/>
              <a:ext cx="223" cy="222"/>
            </a:xfrm>
            <a:custGeom>
              <a:avLst/>
              <a:gdLst>
                <a:gd name="T0" fmla="*/ 91 w 183"/>
                <a:gd name="T1" fmla="*/ 0 h 183"/>
                <a:gd name="T2" fmla="*/ 0 w 183"/>
                <a:gd name="T3" fmla="*/ 92 h 183"/>
                <a:gd name="T4" fmla="*/ 91 w 183"/>
                <a:gd name="T5" fmla="*/ 183 h 183"/>
                <a:gd name="T6" fmla="*/ 183 w 183"/>
                <a:gd name="T7" fmla="*/ 92 h 183"/>
                <a:gd name="T8" fmla="*/ 91 w 183"/>
                <a:gd name="T9" fmla="*/ 0 h 183"/>
                <a:gd name="T10" fmla="*/ 91 w 183"/>
                <a:gd name="T11" fmla="*/ 138 h 183"/>
                <a:gd name="T12" fmla="*/ 45 w 183"/>
                <a:gd name="T13" fmla="*/ 92 h 183"/>
                <a:gd name="T14" fmla="*/ 91 w 183"/>
                <a:gd name="T15" fmla="*/ 45 h 183"/>
                <a:gd name="T16" fmla="*/ 138 w 183"/>
                <a:gd name="T17" fmla="*/ 92 h 183"/>
                <a:gd name="T18" fmla="*/ 91 w 183"/>
                <a:gd name="T19" fmla="*/ 138 h 183"/>
                <a:gd name="T20" fmla="*/ 91 w 183"/>
                <a:gd name="T21" fmla="*/ 138 h 183"/>
                <a:gd name="T22" fmla="*/ 91 w 183"/>
                <a:gd name="T23" fmla="*/ 13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183"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1" y="183"/>
                  </a:cubicBezTo>
                  <a:cubicBezTo>
                    <a:pt x="142" y="183"/>
                    <a:pt x="183" y="142"/>
                    <a:pt x="183" y="92"/>
                  </a:cubicBezTo>
                  <a:cubicBezTo>
                    <a:pt x="183" y="41"/>
                    <a:pt x="142" y="0"/>
                    <a:pt x="91" y="0"/>
                  </a:cubicBezTo>
                  <a:close/>
                  <a:moveTo>
                    <a:pt x="91" y="138"/>
                  </a:moveTo>
                  <a:cubicBezTo>
                    <a:pt x="66" y="138"/>
                    <a:pt x="45" y="117"/>
                    <a:pt x="45" y="92"/>
                  </a:cubicBezTo>
                  <a:cubicBezTo>
                    <a:pt x="45" y="66"/>
                    <a:pt x="66" y="45"/>
                    <a:pt x="91" y="45"/>
                  </a:cubicBezTo>
                  <a:cubicBezTo>
                    <a:pt x="117" y="45"/>
                    <a:pt x="138" y="66"/>
                    <a:pt x="138" y="92"/>
                  </a:cubicBezTo>
                  <a:cubicBezTo>
                    <a:pt x="138" y="117"/>
                    <a:pt x="117" y="138"/>
                    <a:pt x="91" y="138"/>
                  </a:cubicBezTo>
                  <a:close/>
                  <a:moveTo>
                    <a:pt x="91" y="138"/>
                  </a:moveTo>
                  <a:cubicBezTo>
                    <a:pt x="91" y="138"/>
                    <a:pt x="91" y="138"/>
                    <a:pt x="91" y="138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ED313D31-6590-E1BE-5E02-FB70AA202D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7" y="2529"/>
              <a:ext cx="224" cy="222"/>
            </a:xfrm>
            <a:custGeom>
              <a:avLst/>
              <a:gdLst>
                <a:gd name="T0" fmla="*/ 92 w 184"/>
                <a:gd name="T1" fmla="*/ 0 h 183"/>
                <a:gd name="T2" fmla="*/ 0 w 184"/>
                <a:gd name="T3" fmla="*/ 92 h 183"/>
                <a:gd name="T4" fmla="*/ 92 w 184"/>
                <a:gd name="T5" fmla="*/ 183 h 183"/>
                <a:gd name="T6" fmla="*/ 184 w 184"/>
                <a:gd name="T7" fmla="*/ 92 h 183"/>
                <a:gd name="T8" fmla="*/ 92 w 184"/>
                <a:gd name="T9" fmla="*/ 0 h 183"/>
                <a:gd name="T10" fmla="*/ 92 w 184"/>
                <a:gd name="T11" fmla="*/ 138 h 183"/>
                <a:gd name="T12" fmla="*/ 45 w 184"/>
                <a:gd name="T13" fmla="*/ 92 h 183"/>
                <a:gd name="T14" fmla="*/ 92 w 184"/>
                <a:gd name="T15" fmla="*/ 45 h 183"/>
                <a:gd name="T16" fmla="*/ 139 w 184"/>
                <a:gd name="T17" fmla="*/ 92 h 183"/>
                <a:gd name="T18" fmla="*/ 92 w 184"/>
                <a:gd name="T19" fmla="*/ 138 h 183"/>
                <a:gd name="T20" fmla="*/ 92 w 184"/>
                <a:gd name="T21" fmla="*/ 138 h 183"/>
                <a:gd name="T22" fmla="*/ 92 w 184"/>
                <a:gd name="T23" fmla="*/ 13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83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43" y="183"/>
                    <a:pt x="184" y="14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38"/>
                  </a:moveTo>
                  <a:cubicBezTo>
                    <a:pt x="66" y="138"/>
                    <a:pt x="45" y="117"/>
                    <a:pt x="45" y="92"/>
                  </a:cubicBezTo>
                  <a:cubicBezTo>
                    <a:pt x="45" y="66"/>
                    <a:pt x="66" y="45"/>
                    <a:pt x="92" y="45"/>
                  </a:cubicBezTo>
                  <a:cubicBezTo>
                    <a:pt x="118" y="45"/>
                    <a:pt x="139" y="66"/>
                    <a:pt x="139" y="92"/>
                  </a:cubicBezTo>
                  <a:cubicBezTo>
                    <a:pt x="139" y="117"/>
                    <a:pt x="118" y="138"/>
                    <a:pt x="92" y="138"/>
                  </a:cubicBezTo>
                  <a:close/>
                  <a:moveTo>
                    <a:pt x="92" y="138"/>
                  </a:moveTo>
                  <a:cubicBezTo>
                    <a:pt x="92" y="138"/>
                    <a:pt x="92" y="138"/>
                    <a:pt x="92" y="138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2A389BC9-0869-02A5-B8F2-90FF4641ED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2007"/>
              <a:ext cx="180" cy="176"/>
            </a:xfrm>
            <a:custGeom>
              <a:avLst/>
              <a:gdLst>
                <a:gd name="T0" fmla="*/ 106 w 148"/>
                <a:gd name="T1" fmla="*/ 74 h 145"/>
                <a:gd name="T2" fmla="*/ 139 w 148"/>
                <a:gd name="T3" fmla="*/ 41 h 145"/>
                <a:gd name="T4" fmla="*/ 139 w 148"/>
                <a:gd name="T5" fmla="*/ 9 h 145"/>
                <a:gd name="T6" fmla="*/ 107 w 148"/>
                <a:gd name="T7" fmla="*/ 9 h 145"/>
                <a:gd name="T8" fmla="*/ 74 w 148"/>
                <a:gd name="T9" fmla="*/ 42 h 145"/>
                <a:gd name="T10" fmla="*/ 41 w 148"/>
                <a:gd name="T11" fmla="*/ 9 h 145"/>
                <a:gd name="T12" fmla="*/ 9 w 148"/>
                <a:gd name="T13" fmla="*/ 9 h 145"/>
                <a:gd name="T14" fmla="*/ 9 w 148"/>
                <a:gd name="T15" fmla="*/ 41 h 145"/>
                <a:gd name="T16" fmla="*/ 42 w 148"/>
                <a:gd name="T17" fmla="*/ 74 h 145"/>
                <a:gd name="T18" fmla="*/ 9 w 148"/>
                <a:gd name="T19" fmla="*/ 107 h 145"/>
                <a:gd name="T20" fmla="*/ 9 w 148"/>
                <a:gd name="T21" fmla="*/ 139 h 145"/>
                <a:gd name="T22" fmla="*/ 25 w 148"/>
                <a:gd name="T23" fmla="*/ 145 h 145"/>
                <a:gd name="T24" fmla="*/ 41 w 148"/>
                <a:gd name="T25" fmla="*/ 139 h 145"/>
                <a:gd name="T26" fmla="*/ 74 w 148"/>
                <a:gd name="T27" fmla="*/ 106 h 145"/>
                <a:gd name="T28" fmla="*/ 107 w 148"/>
                <a:gd name="T29" fmla="*/ 139 h 145"/>
                <a:gd name="T30" fmla="*/ 123 w 148"/>
                <a:gd name="T31" fmla="*/ 145 h 145"/>
                <a:gd name="T32" fmla="*/ 139 w 148"/>
                <a:gd name="T33" fmla="*/ 139 h 145"/>
                <a:gd name="T34" fmla="*/ 139 w 148"/>
                <a:gd name="T35" fmla="*/ 107 h 145"/>
                <a:gd name="T36" fmla="*/ 106 w 148"/>
                <a:gd name="T37" fmla="*/ 74 h 145"/>
                <a:gd name="T38" fmla="*/ 106 w 148"/>
                <a:gd name="T39" fmla="*/ 74 h 145"/>
                <a:gd name="T40" fmla="*/ 106 w 148"/>
                <a:gd name="T41" fmla="*/ 7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" h="145">
                  <a:moveTo>
                    <a:pt x="106" y="74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48" y="32"/>
                    <a:pt x="148" y="18"/>
                    <a:pt x="139" y="9"/>
                  </a:cubicBezTo>
                  <a:cubicBezTo>
                    <a:pt x="130" y="0"/>
                    <a:pt x="116" y="0"/>
                    <a:pt x="107" y="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16"/>
                    <a:pt x="0" y="130"/>
                    <a:pt x="9" y="139"/>
                  </a:cubicBezTo>
                  <a:cubicBezTo>
                    <a:pt x="13" y="143"/>
                    <a:pt x="19" y="145"/>
                    <a:pt x="25" y="145"/>
                  </a:cubicBezTo>
                  <a:cubicBezTo>
                    <a:pt x="31" y="145"/>
                    <a:pt x="36" y="143"/>
                    <a:pt x="41" y="139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11" y="143"/>
                    <a:pt x="117" y="145"/>
                    <a:pt x="123" y="145"/>
                  </a:cubicBezTo>
                  <a:cubicBezTo>
                    <a:pt x="129" y="145"/>
                    <a:pt x="134" y="143"/>
                    <a:pt x="139" y="139"/>
                  </a:cubicBezTo>
                  <a:cubicBezTo>
                    <a:pt x="147" y="130"/>
                    <a:pt x="147" y="116"/>
                    <a:pt x="139" y="107"/>
                  </a:cubicBezTo>
                  <a:lnTo>
                    <a:pt x="106" y="74"/>
                  </a:lnTo>
                  <a:close/>
                  <a:moveTo>
                    <a:pt x="106" y="74"/>
                  </a:moveTo>
                  <a:cubicBezTo>
                    <a:pt x="106" y="74"/>
                    <a:pt x="106" y="74"/>
                    <a:pt x="106" y="74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42EB84E9-7BE2-BAAB-CE79-740C31BA6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2279"/>
              <a:ext cx="180" cy="176"/>
            </a:xfrm>
            <a:custGeom>
              <a:avLst/>
              <a:gdLst>
                <a:gd name="T0" fmla="*/ 106 w 148"/>
                <a:gd name="T1" fmla="*/ 74 h 145"/>
                <a:gd name="T2" fmla="*/ 139 w 148"/>
                <a:gd name="T3" fmla="*/ 41 h 145"/>
                <a:gd name="T4" fmla="*/ 139 w 148"/>
                <a:gd name="T5" fmla="*/ 9 h 145"/>
                <a:gd name="T6" fmla="*/ 107 w 148"/>
                <a:gd name="T7" fmla="*/ 9 h 145"/>
                <a:gd name="T8" fmla="*/ 74 w 148"/>
                <a:gd name="T9" fmla="*/ 42 h 145"/>
                <a:gd name="T10" fmla="*/ 41 w 148"/>
                <a:gd name="T11" fmla="*/ 9 h 145"/>
                <a:gd name="T12" fmla="*/ 9 w 148"/>
                <a:gd name="T13" fmla="*/ 9 h 145"/>
                <a:gd name="T14" fmla="*/ 9 w 148"/>
                <a:gd name="T15" fmla="*/ 41 h 145"/>
                <a:gd name="T16" fmla="*/ 42 w 148"/>
                <a:gd name="T17" fmla="*/ 74 h 145"/>
                <a:gd name="T18" fmla="*/ 9 w 148"/>
                <a:gd name="T19" fmla="*/ 107 h 145"/>
                <a:gd name="T20" fmla="*/ 9 w 148"/>
                <a:gd name="T21" fmla="*/ 139 h 145"/>
                <a:gd name="T22" fmla="*/ 25 w 148"/>
                <a:gd name="T23" fmla="*/ 145 h 145"/>
                <a:gd name="T24" fmla="*/ 41 w 148"/>
                <a:gd name="T25" fmla="*/ 139 h 145"/>
                <a:gd name="T26" fmla="*/ 74 w 148"/>
                <a:gd name="T27" fmla="*/ 106 h 145"/>
                <a:gd name="T28" fmla="*/ 107 w 148"/>
                <a:gd name="T29" fmla="*/ 139 h 145"/>
                <a:gd name="T30" fmla="*/ 123 w 148"/>
                <a:gd name="T31" fmla="*/ 145 h 145"/>
                <a:gd name="T32" fmla="*/ 139 w 148"/>
                <a:gd name="T33" fmla="*/ 139 h 145"/>
                <a:gd name="T34" fmla="*/ 139 w 148"/>
                <a:gd name="T35" fmla="*/ 107 h 145"/>
                <a:gd name="T36" fmla="*/ 106 w 148"/>
                <a:gd name="T37" fmla="*/ 74 h 145"/>
                <a:gd name="T38" fmla="*/ 106 w 148"/>
                <a:gd name="T39" fmla="*/ 74 h 145"/>
                <a:gd name="T40" fmla="*/ 106 w 148"/>
                <a:gd name="T41" fmla="*/ 7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" h="145">
                  <a:moveTo>
                    <a:pt x="106" y="74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48" y="32"/>
                    <a:pt x="148" y="18"/>
                    <a:pt x="139" y="9"/>
                  </a:cubicBezTo>
                  <a:cubicBezTo>
                    <a:pt x="130" y="0"/>
                    <a:pt x="116" y="0"/>
                    <a:pt x="107" y="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16"/>
                    <a:pt x="0" y="130"/>
                    <a:pt x="9" y="139"/>
                  </a:cubicBezTo>
                  <a:cubicBezTo>
                    <a:pt x="13" y="143"/>
                    <a:pt x="19" y="145"/>
                    <a:pt x="25" y="145"/>
                  </a:cubicBezTo>
                  <a:cubicBezTo>
                    <a:pt x="31" y="145"/>
                    <a:pt x="36" y="143"/>
                    <a:pt x="41" y="139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11" y="143"/>
                    <a:pt x="117" y="145"/>
                    <a:pt x="123" y="145"/>
                  </a:cubicBezTo>
                  <a:cubicBezTo>
                    <a:pt x="129" y="145"/>
                    <a:pt x="134" y="143"/>
                    <a:pt x="139" y="139"/>
                  </a:cubicBezTo>
                  <a:cubicBezTo>
                    <a:pt x="147" y="130"/>
                    <a:pt x="147" y="116"/>
                    <a:pt x="139" y="107"/>
                  </a:cubicBezTo>
                  <a:lnTo>
                    <a:pt x="106" y="74"/>
                  </a:lnTo>
                  <a:close/>
                  <a:moveTo>
                    <a:pt x="106" y="74"/>
                  </a:moveTo>
                  <a:cubicBezTo>
                    <a:pt x="106" y="74"/>
                    <a:pt x="106" y="74"/>
                    <a:pt x="106" y="74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120B564D-726C-5DB3-1A53-CE0B4C5984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2551"/>
              <a:ext cx="179" cy="175"/>
            </a:xfrm>
            <a:custGeom>
              <a:avLst/>
              <a:gdLst>
                <a:gd name="T0" fmla="*/ 139 w 147"/>
                <a:gd name="T1" fmla="*/ 107 h 145"/>
                <a:gd name="T2" fmla="*/ 106 w 147"/>
                <a:gd name="T3" fmla="*/ 74 h 145"/>
                <a:gd name="T4" fmla="*/ 139 w 147"/>
                <a:gd name="T5" fmla="*/ 41 h 145"/>
                <a:gd name="T6" fmla="*/ 139 w 147"/>
                <a:gd name="T7" fmla="*/ 9 h 145"/>
                <a:gd name="T8" fmla="*/ 107 w 147"/>
                <a:gd name="T9" fmla="*/ 9 h 145"/>
                <a:gd name="T10" fmla="*/ 74 w 147"/>
                <a:gd name="T11" fmla="*/ 42 h 145"/>
                <a:gd name="T12" fmla="*/ 41 w 147"/>
                <a:gd name="T13" fmla="*/ 9 h 145"/>
                <a:gd name="T14" fmla="*/ 9 w 147"/>
                <a:gd name="T15" fmla="*/ 9 h 145"/>
                <a:gd name="T16" fmla="*/ 9 w 147"/>
                <a:gd name="T17" fmla="*/ 41 h 145"/>
                <a:gd name="T18" fmla="*/ 42 w 147"/>
                <a:gd name="T19" fmla="*/ 74 h 145"/>
                <a:gd name="T20" fmla="*/ 9 w 147"/>
                <a:gd name="T21" fmla="*/ 107 h 145"/>
                <a:gd name="T22" fmla="*/ 9 w 147"/>
                <a:gd name="T23" fmla="*/ 139 h 145"/>
                <a:gd name="T24" fmla="*/ 25 w 147"/>
                <a:gd name="T25" fmla="*/ 145 h 145"/>
                <a:gd name="T26" fmla="*/ 41 w 147"/>
                <a:gd name="T27" fmla="*/ 139 h 145"/>
                <a:gd name="T28" fmla="*/ 74 w 147"/>
                <a:gd name="T29" fmla="*/ 105 h 145"/>
                <a:gd name="T30" fmla="*/ 107 w 147"/>
                <a:gd name="T31" fmla="*/ 139 h 145"/>
                <a:gd name="T32" fmla="*/ 123 w 147"/>
                <a:gd name="T33" fmla="*/ 145 h 145"/>
                <a:gd name="T34" fmla="*/ 139 w 147"/>
                <a:gd name="T35" fmla="*/ 139 h 145"/>
                <a:gd name="T36" fmla="*/ 139 w 147"/>
                <a:gd name="T37" fmla="*/ 107 h 145"/>
                <a:gd name="T38" fmla="*/ 139 w 147"/>
                <a:gd name="T39" fmla="*/ 107 h 145"/>
                <a:gd name="T40" fmla="*/ 139 w 147"/>
                <a:gd name="T41" fmla="*/ 10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145">
                  <a:moveTo>
                    <a:pt x="139" y="107"/>
                  </a:moveTo>
                  <a:cubicBezTo>
                    <a:pt x="106" y="74"/>
                    <a:pt x="106" y="74"/>
                    <a:pt x="106" y="74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7" y="32"/>
                    <a:pt x="147" y="18"/>
                    <a:pt x="139" y="9"/>
                  </a:cubicBezTo>
                  <a:cubicBezTo>
                    <a:pt x="130" y="0"/>
                    <a:pt x="116" y="0"/>
                    <a:pt x="107" y="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16"/>
                    <a:pt x="0" y="130"/>
                    <a:pt x="9" y="139"/>
                  </a:cubicBezTo>
                  <a:cubicBezTo>
                    <a:pt x="13" y="143"/>
                    <a:pt x="19" y="145"/>
                    <a:pt x="25" y="145"/>
                  </a:cubicBezTo>
                  <a:cubicBezTo>
                    <a:pt x="31" y="145"/>
                    <a:pt x="36" y="143"/>
                    <a:pt x="41" y="139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11" y="143"/>
                    <a:pt x="117" y="145"/>
                    <a:pt x="123" y="145"/>
                  </a:cubicBezTo>
                  <a:cubicBezTo>
                    <a:pt x="129" y="145"/>
                    <a:pt x="134" y="143"/>
                    <a:pt x="139" y="139"/>
                  </a:cubicBezTo>
                  <a:cubicBezTo>
                    <a:pt x="147" y="130"/>
                    <a:pt x="147" y="116"/>
                    <a:pt x="139" y="107"/>
                  </a:cubicBezTo>
                  <a:close/>
                  <a:moveTo>
                    <a:pt x="139" y="107"/>
                  </a:moveTo>
                  <a:cubicBezTo>
                    <a:pt x="139" y="107"/>
                    <a:pt x="139" y="107"/>
                    <a:pt x="139" y="107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857D470C-60F9-88D3-186F-CB5B91B00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4" y="1378"/>
              <a:ext cx="1881" cy="1564"/>
            </a:xfrm>
            <a:custGeom>
              <a:avLst/>
              <a:gdLst>
                <a:gd name="T0" fmla="*/ 1473 w 1543"/>
                <a:gd name="T1" fmla="*/ 818 h 1290"/>
                <a:gd name="T2" fmla="*/ 1429 w 1543"/>
                <a:gd name="T3" fmla="*/ 826 h 1290"/>
                <a:gd name="T4" fmla="*/ 1458 w 1543"/>
                <a:gd name="T5" fmla="*/ 1184 h 1290"/>
                <a:gd name="T6" fmla="*/ 1341 w 1543"/>
                <a:gd name="T7" fmla="*/ 968 h 1290"/>
                <a:gd name="T8" fmla="*/ 1347 w 1543"/>
                <a:gd name="T9" fmla="*/ 396 h 1290"/>
                <a:gd name="T10" fmla="*/ 1435 w 1543"/>
                <a:gd name="T11" fmla="*/ 739 h 1290"/>
                <a:gd name="T12" fmla="*/ 1347 w 1543"/>
                <a:gd name="T13" fmla="*/ 155 h 1290"/>
                <a:gd name="T14" fmla="*/ 1088 w 1543"/>
                <a:gd name="T15" fmla="*/ 95 h 1290"/>
                <a:gd name="T16" fmla="*/ 1065 w 1543"/>
                <a:gd name="T17" fmla="*/ 0 h 1290"/>
                <a:gd name="T18" fmla="*/ 1043 w 1543"/>
                <a:gd name="T19" fmla="*/ 95 h 1290"/>
                <a:gd name="T20" fmla="*/ 892 w 1543"/>
                <a:gd name="T21" fmla="*/ 22 h 1290"/>
                <a:gd name="T22" fmla="*/ 847 w 1543"/>
                <a:gd name="T23" fmla="*/ 22 h 1290"/>
                <a:gd name="T24" fmla="*/ 696 w 1543"/>
                <a:gd name="T25" fmla="*/ 95 h 1290"/>
                <a:gd name="T26" fmla="*/ 674 w 1543"/>
                <a:gd name="T27" fmla="*/ 0 h 1290"/>
                <a:gd name="T28" fmla="*/ 651 w 1543"/>
                <a:gd name="T29" fmla="*/ 95 h 1290"/>
                <a:gd name="T30" fmla="*/ 501 w 1543"/>
                <a:gd name="T31" fmla="*/ 22 h 1290"/>
                <a:gd name="T32" fmla="*/ 456 w 1543"/>
                <a:gd name="T33" fmla="*/ 22 h 1290"/>
                <a:gd name="T34" fmla="*/ 305 w 1543"/>
                <a:gd name="T35" fmla="*/ 95 h 1290"/>
                <a:gd name="T36" fmla="*/ 282 w 1543"/>
                <a:gd name="T37" fmla="*/ 0 h 1290"/>
                <a:gd name="T38" fmla="*/ 260 w 1543"/>
                <a:gd name="T39" fmla="*/ 95 h 1290"/>
                <a:gd name="T40" fmla="*/ 0 w 1543"/>
                <a:gd name="T41" fmla="*/ 157 h 1290"/>
                <a:gd name="T42" fmla="*/ 63 w 1543"/>
                <a:gd name="T43" fmla="*/ 1290 h 1290"/>
                <a:gd name="T44" fmla="*/ 644 w 1543"/>
                <a:gd name="T45" fmla="*/ 1268 h 1290"/>
                <a:gd name="T46" fmla="*/ 63 w 1543"/>
                <a:gd name="T47" fmla="*/ 1245 h 1290"/>
                <a:gd name="T48" fmla="*/ 45 w 1543"/>
                <a:gd name="T49" fmla="*/ 387 h 1290"/>
                <a:gd name="T50" fmla="*/ 1302 w 1543"/>
                <a:gd name="T51" fmla="*/ 930 h 1290"/>
                <a:gd name="T52" fmla="*/ 987 w 1543"/>
                <a:gd name="T53" fmla="*/ 993 h 1290"/>
                <a:gd name="T54" fmla="*/ 726 w 1543"/>
                <a:gd name="T55" fmla="*/ 1245 h 1290"/>
                <a:gd name="T56" fmla="*/ 726 w 1543"/>
                <a:gd name="T57" fmla="*/ 1290 h 1290"/>
                <a:gd name="T58" fmla="*/ 1026 w 1543"/>
                <a:gd name="T59" fmla="*/ 1283 h 1290"/>
                <a:gd name="T60" fmla="*/ 1458 w 1543"/>
                <a:gd name="T61" fmla="*/ 1229 h 1290"/>
                <a:gd name="T62" fmla="*/ 45 w 1543"/>
                <a:gd name="T63" fmla="*/ 342 h 1290"/>
                <a:gd name="T64" fmla="*/ 63 w 1543"/>
                <a:gd name="T65" fmla="*/ 140 h 1290"/>
                <a:gd name="T66" fmla="*/ 260 w 1543"/>
                <a:gd name="T67" fmla="*/ 241 h 1290"/>
                <a:gd name="T68" fmla="*/ 305 w 1543"/>
                <a:gd name="T69" fmla="*/ 241 h 1290"/>
                <a:gd name="T70" fmla="*/ 456 w 1543"/>
                <a:gd name="T71" fmla="*/ 140 h 1290"/>
                <a:gd name="T72" fmla="*/ 478 w 1543"/>
                <a:gd name="T73" fmla="*/ 263 h 1290"/>
                <a:gd name="T74" fmla="*/ 501 w 1543"/>
                <a:gd name="T75" fmla="*/ 140 h 1290"/>
                <a:gd name="T76" fmla="*/ 651 w 1543"/>
                <a:gd name="T77" fmla="*/ 241 h 1290"/>
                <a:gd name="T78" fmla="*/ 696 w 1543"/>
                <a:gd name="T79" fmla="*/ 241 h 1290"/>
                <a:gd name="T80" fmla="*/ 847 w 1543"/>
                <a:gd name="T81" fmla="*/ 140 h 1290"/>
                <a:gd name="T82" fmla="*/ 869 w 1543"/>
                <a:gd name="T83" fmla="*/ 263 h 1290"/>
                <a:gd name="T84" fmla="*/ 892 w 1543"/>
                <a:gd name="T85" fmla="*/ 140 h 1290"/>
                <a:gd name="T86" fmla="*/ 1043 w 1543"/>
                <a:gd name="T87" fmla="*/ 241 h 1290"/>
                <a:gd name="T88" fmla="*/ 1088 w 1543"/>
                <a:gd name="T89" fmla="*/ 241 h 1290"/>
                <a:gd name="T90" fmla="*/ 1285 w 1543"/>
                <a:gd name="T91" fmla="*/ 140 h 1290"/>
                <a:gd name="T92" fmla="*/ 1302 w 1543"/>
                <a:gd name="T93" fmla="*/ 342 h 1290"/>
                <a:gd name="T94" fmla="*/ 1032 w 1543"/>
                <a:gd name="T95" fmla="*/ 1213 h 1290"/>
                <a:gd name="T96" fmla="*/ 1050 w 1543"/>
                <a:gd name="T97" fmla="*/ 975 h 1290"/>
                <a:gd name="T98" fmla="*/ 1032 w 1543"/>
                <a:gd name="T99" fmla="*/ 1213 h 1290"/>
                <a:gd name="T100" fmla="*/ 1032 w 1543"/>
                <a:gd name="T101" fmla="*/ 1213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43" h="1290">
                  <a:moveTo>
                    <a:pt x="1535" y="1141"/>
                  </a:moveTo>
                  <a:cubicBezTo>
                    <a:pt x="1473" y="818"/>
                    <a:pt x="1473" y="818"/>
                    <a:pt x="1473" y="818"/>
                  </a:cubicBezTo>
                  <a:cubicBezTo>
                    <a:pt x="1471" y="806"/>
                    <a:pt x="1459" y="798"/>
                    <a:pt x="1447" y="800"/>
                  </a:cubicBezTo>
                  <a:cubicBezTo>
                    <a:pt x="1435" y="802"/>
                    <a:pt x="1427" y="814"/>
                    <a:pt x="1429" y="826"/>
                  </a:cubicBezTo>
                  <a:cubicBezTo>
                    <a:pt x="1491" y="1149"/>
                    <a:pt x="1491" y="1149"/>
                    <a:pt x="1491" y="1149"/>
                  </a:cubicBezTo>
                  <a:cubicBezTo>
                    <a:pt x="1494" y="1167"/>
                    <a:pt x="1479" y="1184"/>
                    <a:pt x="1458" y="1184"/>
                  </a:cubicBezTo>
                  <a:cubicBezTo>
                    <a:pt x="1125" y="1184"/>
                    <a:pt x="1125" y="1184"/>
                    <a:pt x="1125" y="1184"/>
                  </a:cubicBezTo>
                  <a:cubicBezTo>
                    <a:pt x="1341" y="968"/>
                    <a:pt x="1341" y="968"/>
                    <a:pt x="1341" y="968"/>
                  </a:cubicBezTo>
                  <a:cubicBezTo>
                    <a:pt x="1345" y="964"/>
                    <a:pt x="1347" y="959"/>
                    <a:pt x="1347" y="952"/>
                  </a:cubicBezTo>
                  <a:cubicBezTo>
                    <a:pt x="1347" y="396"/>
                    <a:pt x="1347" y="396"/>
                    <a:pt x="1347" y="396"/>
                  </a:cubicBezTo>
                  <a:cubicBezTo>
                    <a:pt x="1409" y="721"/>
                    <a:pt x="1409" y="721"/>
                    <a:pt x="1409" y="721"/>
                  </a:cubicBezTo>
                  <a:cubicBezTo>
                    <a:pt x="1411" y="733"/>
                    <a:pt x="1423" y="741"/>
                    <a:pt x="1435" y="739"/>
                  </a:cubicBezTo>
                  <a:cubicBezTo>
                    <a:pt x="1448" y="737"/>
                    <a:pt x="1456" y="725"/>
                    <a:pt x="1453" y="713"/>
                  </a:cubicBezTo>
                  <a:cubicBezTo>
                    <a:pt x="1347" y="155"/>
                    <a:pt x="1347" y="155"/>
                    <a:pt x="1347" y="155"/>
                  </a:cubicBezTo>
                  <a:cubicBezTo>
                    <a:pt x="1346" y="121"/>
                    <a:pt x="1318" y="95"/>
                    <a:pt x="1285" y="95"/>
                  </a:cubicBezTo>
                  <a:cubicBezTo>
                    <a:pt x="1088" y="95"/>
                    <a:pt x="1088" y="95"/>
                    <a:pt x="1088" y="95"/>
                  </a:cubicBezTo>
                  <a:cubicBezTo>
                    <a:pt x="1088" y="22"/>
                    <a:pt x="1088" y="22"/>
                    <a:pt x="1088" y="22"/>
                  </a:cubicBezTo>
                  <a:cubicBezTo>
                    <a:pt x="1088" y="10"/>
                    <a:pt x="1078" y="0"/>
                    <a:pt x="1065" y="0"/>
                  </a:cubicBezTo>
                  <a:cubicBezTo>
                    <a:pt x="1053" y="0"/>
                    <a:pt x="1043" y="10"/>
                    <a:pt x="1043" y="22"/>
                  </a:cubicBezTo>
                  <a:cubicBezTo>
                    <a:pt x="1043" y="95"/>
                    <a:pt x="1043" y="95"/>
                    <a:pt x="1043" y="95"/>
                  </a:cubicBezTo>
                  <a:cubicBezTo>
                    <a:pt x="892" y="95"/>
                    <a:pt x="892" y="95"/>
                    <a:pt x="892" y="95"/>
                  </a:cubicBezTo>
                  <a:cubicBezTo>
                    <a:pt x="892" y="22"/>
                    <a:pt x="892" y="22"/>
                    <a:pt x="892" y="22"/>
                  </a:cubicBezTo>
                  <a:cubicBezTo>
                    <a:pt x="892" y="10"/>
                    <a:pt x="882" y="0"/>
                    <a:pt x="869" y="0"/>
                  </a:cubicBezTo>
                  <a:cubicBezTo>
                    <a:pt x="857" y="0"/>
                    <a:pt x="847" y="10"/>
                    <a:pt x="847" y="22"/>
                  </a:cubicBezTo>
                  <a:cubicBezTo>
                    <a:pt x="847" y="95"/>
                    <a:pt x="847" y="95"/>
                    <a:pt x="847" y="95"/>
                  </a:cubicBezTo>
                  <a:cubicBezTo>
                    <a:pt x="696" y="95"/>
                    <a:pt x="696" y="95"/>
                    <a:pt x="696" y="95"/>
                  </a:cubicBezTo>
                  <a:cubicBezTo>
                    <a:pt x="696" y="22"/>
                    <a:pt x="696" y="22"/>
                    <a:pt x="696" y="22"/>
                  </a:cubicBezTo>
                  <a:cubicBezTo>
                    <a:pt x="696" y="10"/>
                    <a:pt x="686" y="0"/>
                    <a:pt x="674" y="0"/>
                  </a:cubicBezTo>
                  <a:cubicBezTo>
                    <a:pt x="661" y="0"/>
                    <a:pt x="651" y="10"/>
                    <a:pt x="651" y="22"/>
                  </a:cubicBezTo>
                  <a:cubicBezTo>
                    <a:pt x="651" y="95"/>
                    <a:pt x="651" y="95"/>
                    <a:pt x="651" y="95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501" y="22"/>
                    <a:pt x="501" y="22"/>
                    <a:pt x="501" y="22"/>
                  </a:cubicBezTo>
                  <a:cubicBezTo>
                    <a:pt x="501" y="10"/>
                    <a:pt x="490" y="0"/>
                    <a:pt x="478" y="0"/>
                  </a:cubicBezTo>
                  <a:cubicBezTo>
                    <a:pt x="466" y="0"/>
                    <a:pt x="456" y="10"/>
                    <a:pt x="456" y="22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305" y="95"/>
                    <a:pt x="305" y="95"/>
                    <a:pt x="305" y="95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5" y="10"/>
                    <a:pt x="295" y="0"/>
                    <a:pt x="282" y="0"/>
                  </a:cubicBezTo>
                  <a:cubicBezTo>
                    <a:pt x="270" y="0"/>
                    <a:pt x="260" y="10"/>
                    <a:pt x="260" y="22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28" y="95"/>
                    <a:pt x="0" y="123"/>
                    <a:pt x="0" y="157"/>
                  </a:cubicBezTo>
                  <a:cubicBezTo>
                    <a:pt x="0" y="1227"/>
                    <a:pt x="0" y="1227"/>
                    <a:pt x="0" y="1227"/>
                  </a:cubicBezTo>
                  <a:cubicBezTo>
                    <a:pt x="0" y="1262"/>
                    <a:pt x="28" y="1290"/>
                    <a:pt x="63" y="1290"/>
                  </a:cubicBezTo>
                  <a:cubicBezTo>
                    <a:pt x="621" y="1290"/>
                    <a:pt x="621" y="1290"/>
                    <a:pt x="621" y="1290"/>
                  </a:cubicBezTo>
                  <a:cubicBezTo>
                    <a:pt x="634" y="1290"/>
                    <a:pt x="644" y="1280"/>
                    <a:pt x="644" y="1268"/>
                  </a:cubicBezTo>
                  <a:cubicBezTo>
                    <a:pt x="644" y="1255"/>
                    <a:pt x="634" y="1245"/>
                    <a:pt x="621" y="1245"/>
                  </a:cubicBezTo>
                  <a:cubicBezTo>
                    <a:pt x="63" y="1245"/>
                    <a:pt x="63" y="1245"/>
                    <a:pt x="63" y="1245"/>
                  </a:cubicBezTo>
                  <a:cubicBezTo>
                    <a:pt x="53" y="1245"/>
                    <a:pt x="45" y="1237"/>
                    <a:pt x="45" y="1227"/>
                  </a:cubicBezTo>
                  <a:cubicBezTo>
                    <a:pt x="45" y="387"/>
                    <a:pt x="45" y="387"/>
                    <a:pt x="45" y="387"/>
                  </a:cubicBezTo>
                  <a:cubicBezTo>
                    <a:pt x="1302" y="387"/>
                    <a:pt x="1302" y="387"/>
                    <a:pt x="1302" y="387"/>
                  </a:cubicBezTo>
                  <a:cubicBezTo>
                    <a:pt x="1302" y="930"/>
                    <a:pt x="1302" y="930"/>
                    <a:pt x="1302" y="930"/>
                  </a:cubicBezTo>
                  <a:cubicBezTo>
                    <a:pt x="1050" y="930"/>
                    <a:pt x="1050" y="930"/>
                    <a:pt x="1050" y="930"/>
                  </a:cubicBezTo>
                  <a:cubicBezTo>
                    <a:pt x="1015" y="930"/>
                    <a:pt x="987" y="958"/>
                    <a:pt x="987" y="993"/>
                  </a:cubicBezTo>
                  <a:cubicBezTo>
                    <a:pt x="987" y="1245"/>
                    <a:pt x="987" y="1245"/>
                    <a:pt x="987" y="1245"/>
                  </a:cubicBezTo>
                  <a:cubicBezTo>
                    <a:pt x="726" y="1245"/>
                    <a:pt x="726" y="1245"/>
                    <a:pt x="726" y="1245"/>
                  </a:cubicBezTo>
                  <a:cubicBezTo>
                    <a:pt x="714" y="1245"/>
                    <a:pt x="704" y="1255"/>
                    <a:pt x="704" y="1268"/>
                  </a:cubicBezTo>
                  <a:cubicBezTo>
                    <a:pt x="704" y="1280"/>
                    <a:pt x="714" y="1290"/>
                    <a:pt x="726" y="1290"/>
                  </a:cubicBezTo>
                  <a:cubicBezTo>
                    <a:pt x="1010" y="1290"/>
                    <a:pt x="1010" y="1290"/>
                    <a:pt x="1010" y="1290"/>
                  </a:cubicBezTo>
                  <a:cubicBezTo>
                    <a:pt x="1016" y="1290"/>
                    <a:pt x="1021" y="1288"/>
                    <a:pt x="1026" y="1283"/>
                  </a:cubicBezTo>
                  <a:cubicBezTo>
                    <a:pt x="1080" y="1229"/>
                    <a:pt x="1080" y="1229"/>
                    <a:pt x="1080" y="1229"/>
                  </a:cubicBezTo>
                  <a:cubicBezTo>
                    <a:pt x="1458" y="1229"/>
                    <a:pt x="1458" y="1229"/>
                    <a:pt x="1458" y="1229"/>
                  </a:cubicBezTo>
                  <a:cubicBezTo>
                    <a:pt x="1507" y="1229"/>
                    <a:pt x="1543" y="1187"/>
                    <a:pt x="1535" y="1141"/>
                  </a:cubicBezTo>
                  <a:close/>
                  <a:moveTo>
                    <a:pt x="45" y="342"/>
                  </a:moveTo>
                  <a:cubicBezTo>
                    <a:pt x="45" y="157"/>
                    <a:pt x="45" y="157"/>
                    <a:pt x="45" y="157"/>
                  </a:cubicBezTo>
                  <a:cubicBezTo>
                    <a:pt x="45" y="148"/>
                    <a:pt x="53" y="140"/>
                    <a:pt x="63" y="140"/>
                  </a:cubicBezTo>
                  <a:cubicBezTo>
                    <a:pt x="260" y="140"/>
                    <a:pt x="260" y="140"/>
                    <a:pt x="260" y="140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53"/>
                    <a:pt x="270" y="263"/>
                    <a:pt x="282" y="263"/>
                  </a:cubicBezTo>
                  <a:cubicBezTo>
                    <a:pt x="295" y="263"/>
                    <a:pt x="305" y="253"/>
                    <a:pt x="305" y="2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456" y="140"/>
                    <a:pt x="456" y="140"/>
                    <a:pt x="456" y="140"/>
                  </a:cubicBezTo>
                  <a:cubicBezTo>
                    <a:pt x="456" y="241"/>
                    <a:pt x="456" y="241"/>
                    <a:pt x="456" y="241"/>
                  </a:cubicBezTo>
                  <a:cubicBezTo>
                    <a:pt x="456" y="253"/>
                    <a:pt x="466" y="263"/>
                    <a:pt x="478" y="263"/>
                  </a:cubicBezTo>
                  <a:cubicBezTo>
                    <a:pt x="490" y="263"/>
                    <a:pt x="501" y="253"/>
                    <a:pt x="501" y="241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651" y="140"/>
                    <a:pt x="651" y="140"/>
                    <a:pt x="651" y="140"/>
                  </a:cubicBezTo>
                  <a:cubicBezTo>
                    <a:pt x="651" y="241"/>
                    <a:pt x="651" y="241"/>
                    <a:pt x="651" y="241"/>
                  </a:cubicBezTo>
                  <a:cubicBezTo>
                    <a:pt x="651" y="253"/>
                    <a:pt x="661" y="263"/>
                    <a:pt x="674" y="263"/>
                  </a:cubicBezTo>
                  <a:cubicBezTo>
                    <a:pt x="686" y="263"/>
                    <a:pt x="696" y="253"/>
                    <a:pt x="696" y="241"/>
                  </a:cubicBezTo>
                  <a:cubicBezTo>
                    <a:pt x="696" y="140"/>
                    <a:pt x="696" y="140"/>
                    <a:pt x="696" y="140"/>
                  </a:cubicBezTo>
                  <a:cubicBezTo>
                    <a:pt x="847" y="140"/>
                    <a:pt x="847" y="140"/>
                    <a:pt x="847" y="140"/>
                  </a:cubicBezTo>
                  <a:cubicBezTo>
                    <a:pt x="847" y="241"/>
                    <a:pt x="847" y="241"/>
                    <a:pt x="847" y="241"/>
                  </a:cubicBezTo>
                  <a:cubicBezTo>
                    <a:pt x="847" y="253"/>
                    <a:pt x="857" y="263"/>
                    <a:pt x="869" y="263"/>
                  </a:cubicBezTo>
                  <a:cubicBezTo>
                    <a:pt x="882" y="263"/>
                    <a:pt x="892" y="253"/>
                    <a:pt x="892" y="241"/>
                  </a:cubicBezTo>
                  <a:cubicBezTo>
                    <a:pt x="892" y="140"/>
                    <a:pt x="892" y="140"/>
                    <a:pt x="892" y="140"/>
                  </a:cubicBezTo>
                  <a:cubicBezTo>
                    <a:pt x="1043" y="140"/>
                    <a:pt x="1043" y="140"/>
                    <a:pt x="1043" y="140"/>
                  </a:cubicBezTo>
                  <a:cubicBezTo>
                    <a:pt x="1043" y="241"/>
                    <a:pt x="1043" y="241"/>
                    <a:pt x="1043" y="241"/>
                  </a:cubicBezTo>
                  <a:cubicBezTo>
                    <a:pt x="1043" y="253"/>
                    <a:pt x="1053" y="263"/>
                    <a:pt x="1065" y="263"/>
                  </a:cubicBezTo>
                  <a:cubicBezTo>
                    <a:pt x="1078" y="263"/>
                    <a:pt x="1088" y="253"/>
                    <a:pt x="1088" y="241"/>
                  </a:cubicBezTo>
                  <a:cubicBezTo>
                    <a:pt x="1088" y="140"/>
                    <a:pt x="1088" y="140"/>
                    <a:pt x="1088" y="140"/>
                  </a:cubicBezTo>
                  <a:cubicBezTo>
                    <a:pt x="1285" y="140"/>
                    <a:pt x="1285" y="140"/>
                    <a:pt x="1285" y="140"/>
                  </a:cubicBezTo>
                  <a:cubicBezTo>
                    <a:pt x="1295" y="140"/>
                    <a:pt x="1302" y="148"/>
                    <a:pt x="1302" y="157"/>
                  </a:cubicBezTo>
                  <a:cubicBezTo>
                    <a:pt x="1302" y="342"/>
                    <a:pt x="1302" y="342"/>
                    <a:pt x="1302" y="342"/>
                  </a:cubicBezTo>
                  <a:lnTo>
                    <a:pt x="45" y="342"/>
                  </a:lnTo>
                  <a:close/>
                  <a:moveTo>
                    <a:pt x="1032" y="1213"/>
                  </a:moveTo>
                  <a:cubicBezTo>
                    <a:pt x="1032" y="993"/>
                    <a:pt x="1032" y="993"/>
                    <a:pt x="1032" y="993"/>
                  </a:cubicBezTo>
                  <a:cubicBezTo>
                    <a:pt x="1032" y="983"/>
                    <a:pt x="1040" y="975"/>
                    <a:pt x="1050" y="975"/>
                  </a:cubicBezTo>
                  <a:cubicBezTo>
                    <a:pt x="1271" y="975"/>
                    <a:pt x="1271" y="975"/>
                    <a:pt x="1271" y="975"/>
                  </a:cubicBezTo>
                  <a:cubicBezTo>
                    <a:pt x="1248" y="997"/>
                    <a:pt x="1055" y="1191"/>
                    <a:pt x="1032" y="1213"/>
                  </a:cubicBezTo>
                  <a:close/>
                  <a:moveTo>
                    <a:pt x="1032" y="1213"/>
                  </a:moveTo>
                  <a:cubicBezTo>
                    <a:pt x="1032" y="1213"/>
                    <a:pt x="1032" y="1213"/>
                    <a:pt x="1032" y="1213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85" name="Rectangle 54">
            <a:extLst>
              <a:ext uri="{FF2B5EF4-FFF2-40B4-BE49-F238E27FC236}">
                <a16:creationId xmlns:a16="http://schemas.microsoft.com/office/drawing/2014/main" id="{9A008F3B-164F-8EFF-252D-1F324037460B}"/>
              </a:ext>
            </a:extLst>
          </p:cNvPr>
          <p:cNvSpPr/>
          <p:nvPr/>
        </p:nvSpPr>
        <p:spPr>
          <a:xfrm>
            <a:off x="7628965" y="4987166"/>
            <a:ext cx="692818" cy="2923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s-ES" sz="1300" b="1" kern="0"/>
              <a:t>Banca</a:t>
            </a:r>
          </a:p>
        </p:txBody>
      </p:sp>
      <p:sp>
        <p:nvSpPr>
          <p:cNvPr id="86" name="Rectangle 55">
            <a:extLst>
              <a:ext uri="{FF2B5EF4-FFF2-40B4-BE49-F238E27FC236}">
                <a16:creationId xmlns:a16="http://schemas.microsoft.com/office/drawing/2014/main" id="{4031E683-956D-AE50-B733-0B42BA33AD68}"/>
              </a:ext>
            </a:extLst>
          </p:cNvPr>
          <p:cNvSpPr/>
          <p:nvPr/>
        </p:nvSpPr>
        <p:spPr>
          <a:xfrm>
            <a:off x="7619802" y="5294890"/>
            <a:ext cx="1382110" cy="2923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s-ES" sz="1300" b="1" kern="0"/>
              <a:t>Sector Público</a:t>
            </a:r>
          </a:p>
        </p:txBody>
      </p:sp>
      <p:sp>
        <p:nvSpPr>
          <p:cNvPr id="87" name="Rectangle 85">
            <a:extLst>
              <a:ext uri="{FF2B5EF4-FFF2-40B4-BE49-F238E27FC236}">
                <a16:creationId xmlns:a16="http://schemas.microsoft.com/office/drawing/2014/main" id="{F639C056-8CDA-C3B5-E1AF-B69D3EDFD03C}"/>
              </a:ext>
            </a:extLst>
          </p:cNvPr>
          <p:cNvSpPr/>
          <p:nvPr/>
        </p:nvSpPr>
        <p:spPr>
          <a:xfrm>
            <a:off x="7619801" y="5602613"/>
            <a:ext cx="1099981" cy="2923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s-ES" sz="1300" b="1" kern="0"/>
              <a:t>Transporte</a:t>
            </a:r>
          </a:p>
        </p:txBody>
      </p:sp>
      <p:cxnSp>
        <p:nvCxnSpPr>
          <p:cNvPr id="88" name="Connecteur droit 86">
            <a:extLst>
              <a:ext uri="{FF2B5EF4-FFF2-40B4-BE49-F238E27FC236}">
                <a16:creationId xmlns:a16="http://schemas.microsoft.com/office/drawing/2014/main" id="{1F7277F1-A6DC-FA1B-6C3B-C831B0D5966F}"/>
              </a:ext>
            </a:extLst>
          </p:cNvPr>
          <p:cNvCxnSpPr/>
          <p:nvPr/>
        </p:nvCxnSpPr>
        <p:spPr>
          <a:xfrm>
            <a:off x="7435835" y="4502235"/>
            <a:ext cx="1149" cy="1333030"/>
          </a:xfrm>
          <a:prstGeom prst="line">
            <a:avLst/>
          </a:prstGeom>
          <a:noFill/>
          <a:ln w="6350" cap="flat" cmpd="sng" algn="ctr">
            <a:solidFill>
              <a:srgbClr val="CF022B"/>
            </a:solidFill>
            <a:prstDash val="solid"/>
            <a:miter lim="800000"/>
          </a:ln>
          <a:effectLst/>
        </p:spPr>
      </p:cxnSp>
      <p:sp>
        <p:nvSpPr>
          <p:cNvPr id="89" name="Ellipse 87">
            <a:extLst>
              <a:ext uri="{FF2B5EF4-FFF2-40B4-BE49-F238E27FC236}">
                <a16:creationId xmlns:a16="http://schemas.microsoft.com/office/drawing/2014/main" id="{3C982143-38CA-B446-AD84-F43695914D7E}"/>
              </a:ext>
            </a:extLst>
          </p:cNvPr>
          <p:cNvSpPr/>
          <p:nvPr/>
        </p:nvSpPr>
        <p:spPr>
          <a:xfrm>
            <a:off x="7359454" y="4913597"/>
            <a:ext cx="143990" cy="143990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CF022B"/>
            </a:solidFill>
            <a:prstDash val="solid"/>
            <a:miter lim="800000"/>
          </a:ln>
          <a:effectLst/>
        </p:spPr>
        <p:txBody>
          <a:bodyPr rot="0" spcFirstLastPara="0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8">
              <a:defRPr/>
            </a:pPr>
            <a:endParaRPr lang="es-ES" kern="0">
              <a:latin typeface="Tahoma"/>
            </a:endParaRPr>
          </a:p>
        </p:txBody>
      </p:sp>
      <p:sp>
        <p:nvSpPr>
          <p:cNvPr id="90" name="Ellipse 88">
            <a:extLst>
              <a:ext uri="{FF2B5EF4-FFF2-40B4-BE49-F238E27FC236}">
                <a16:creationId xmlns:a16="http://schemas.microsoft.com/office/drawing/2014/main" id="{06B7271F-1524-BD1C-753D-CF8F68F80C9F}"/>
              </a:ext>
            </a:extLst>
          </p:cNvPr>
          <p:cNvSpPr/>
          <p:nvPr/>
        </p:nvSpPr>
        <p:spPr>
          <a:xfrm>
            <a:off x="7359454" y="5225306"/>
            <a:ext cx="143990" cy="143990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CF022B"/>
            </a:solidFill>
            <a:prstDash val="solid"/>
            <a:miter lim="800000"/>
          </a:ln>
          <a:effectLst/>
        </p:spPr>
        <p:txBody>
          <a:bodyPr rot="0" spcFirstLastPara="0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8">
              <a:defRPr/>
            </a:pPr>
            <a:endParaRPr lang="es-ES" kern="0">
              <a:latin typeface="Tahoma"/>
            </a:endParaRPr>
          </a:p>
        </p:txBody>
      </p:sp>
      <p:sp>
        <p:nvSpPr>
          <p:cNvPr id="91" name="Ellipse 89">
            <a:extLst>
              <a:ext uri="{FF2B5EF4-FFF2-40B4-BE49-F238E27FC236}">
                <a16:creationId xmlns:a16="http://schemas.microsoft.com/office/drawing/2014/main" id="{DA7F230E-09BE-4BF6-E34F-87D5A5344FBD}"/>
              </a:ext>
            </a:extLst>
          </p:cNvPr>
          <p:cNvSpPr/>
          <p:nvPr/>
        </p:nvSpPr>
        <p:spPr>
          <a:xfrm>
            <a:off x="7359454" y="5537015"/>
            <a:ext cx="143990" cy="143990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CF022B"/>
            </a:solidFill>
            <a:prstDash val="solid"/>
            <a:miter lim="800000"/>
          </a:ln>
          <a:effectLst/>
        </p:spPr>
        <p:txBody>
          <a:bodyPr rot="0" spcFirstLastPara="0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8">
              <a:defRPr/>
            </a:pPr>
            <a:endParaRPr lang="es-ES" kern="0">
              <a:latin typeface="Tahoma"/>
            </a:endParaRPr>
          </a:p>
        </p:txBody>
      </p:sp>
      <p:sp>
        <p:nvSpPr>
          <p:cNvPr id="92" name="Ellipse 90">
            <a:extLst>
              <a:ext uri="{FF2B5EF4-FFF2-40B4-BE49-F238E27FC236}">
                <a16:creationId xmlns:a16="http://schemas.microsoft.com/office/drawing/2014/main" id="{284558F1-FD7A-29DE-D375-A41463D8A6D9}"/>
              </a:ext>
            </a:extLst>
          </p:cNvPr>
          <p:cNvSpPr/>
          <p:nvPr/>
        </p:nvSpPr>
        <p:spPr>
          <a:xfrm>
            <a:off x="7359454" y="5848724"/>
            <a:ext cx="143990" cy="143990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CF022B"/>
            </a:solidFill>
            <a:prstDash val="solid"/>
            <a:miter lim="800000"/>
          </a:ln>
          <a:effectLst/>
        </p:spPr>
        <p:txBody>
          <a:bodyPr rot="0" spcFirstLastPara="0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8">
              <a:defRPr/>
            </a:pPr>
            <a:endParaRPr lang="es-ES" kern="0">
              <a:latin typeface="Tahoma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C25AE87-3A58-5959-C413-704D381C0C07}"/>
              </a:ext>
            </a:extLst>
          </p:cNvPr>
          <p:cNvSpPr/>
          <p:nvPr/>
        </p:nvSpPr>
        <p:spPr>
          <a:xfrm>
            <a:off x="7619802" y="5910336"/>
            <a:ext cx="673582" cy="2923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s-ES" sz="1300" b="1" kern="0"/>
              <a:t>Retail</a:t>
            </a:r>
          </a:p>
        </p:txBody>
      </p:sp>
      <p:sp>
        <p:nvSpPr>
          <p:cNvPr id="94" name="Rectangle 54">
            <a:extLst>
              <a:ext uri="{FF2B5EF4-FFF2-40B4-BE49-F238E27FC236}">
                <a16:creationId xmlns:a16="http://schemas.microsoft.com/office/drawing/2014/main" id="{972A5FEA-B82B-14F0-1EB6-61BFDA26440D}"/>
              </a:ext>
            </a:extLst>
          </p:cNvPr>
          <p:cNvSpPr/>
          <p:nvPr/>
        </p:nvSpPr>
        <p:spPr>
          <a:xfrm>
            <a:off x="10506098" y="4987166"/>
            <a:ext cx="862737" cy="2923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s-ES" sz="1300" b="1" kern="0"/>
              <a:t>Seguros</a:t>
            </a:r>
          </a:p>
        </p:txBody>
      </p:sp>
      <p:sp>
        <p:nvSpPr>
          <p:cNvPr id="95" name="Rectangle 55">
            <a:extLst>
              <a:ext uri="{FF2B5EF4-FFF2-40B4-BE49-F238E27FC236}">
                <a16:creationId xmlns:a16="http://schemas.microsoft.com/office/drawing/2014/main" id="{CC3C8394-6EA5-37FF-B4D3-830CD642B66F}"/>
              </a:ext>
            </a:extLst>
          </p:cNvPr>
          <p:cNvSpPr/>
          <p:nvPr/>
        </p:nvSpPr>
        <p:spPr>
          <a:xfrm>
            <a:off x="10496934" y="5294890"/>
            <a:ext cx="878767" cy="2923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s-ES" sz="1300" b="1" kern="0"/>
              <a:t>Aeroline</a:t>
            </a:r>
          </a:p>
        </p:txBody>
      </p:sp>
      <p:sp>
        <p:nvSpPr>
          <p:cNvPr id="96" name="Rectangle 85">
            <a:extLst>
              <a:ext uri="{FF2B5EF4-FFF2-40B4-BE49-F238E27FC236}">
                <a16:creationId xmlns:a16="http://schemas.microsoft.com/office/drawing/2014/main" id="{184E433D-713A-6B1B-8311-6466239921A6}"/>
              </a:ext>
            </a:extLst>
          </p:cNvPr>
          <p:cNvSpPr/>
          <p:nvPr/>
        </p:nvSpPr>
        <p:spPr>
          <a:xfrm>
            <a:off x="10496934" y="5602613"/>
            <a:ext cx="627095" cy="2923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s-ES" sz="1300" b="1" kern="0"/>
              <a:t>Telco</a:t>
            </a:r>
          </a:p>
        </p:txBody>
      </p:sp>
      <p:cxnSp>
        <p:nvCxnSpPr>
          <p:cNvPr id="97" name="Connecteur droit 86">
            <a:extLst>
              <a:ext uri="{FF2B5EF4-FFF2-40B4-BE49-F238E27FC236}">
                <a16:creationId xmlns:a16="http://schemas.microsoft.com/office/drawing/2014/main" id="{7C1D280F-DF0F-0D4D-F667-5748ADC3BA2F}"/>
              </a:ext>
            </a:extLst>
          </p:cNvPr>
          <p:cNvCxnSpPr/>
          <p:nvPr/>
        </p:nvCxnSpPr>
        <p:spPr>
          <a:xfrm>
            <a:off x="10386036" y="4627495"/>
            <a:ext cx="1149" cy="1333030"/>
          </a:xfrm>
          <a:prstGeom prst="line">
            <a:avLst/>
          </a:prstGeom>
          <a:noFill/>
          <a:ln w="6350" cap="flat" cmpd="sng" algn="ctr">
            <a:solidFill>
              <a:srgbClr val="CF022B"/>
            </a:solidFill>
            <a:prstDash val="solid"/>
            <a:miter lim="800000"/>
          </a:ln>
          <a:effectLst/>
        </p:spPr>
      </p:cxnSp>
      <p:sp>
        <p:nvSpPr>
          <p:cNvPr id="98" name="Ellipse 87">
            <a:extLst>
              <a:ext uri="{FF2B5EF4-FFF2-40B4-BE49-F238E27FC236}">
                <a16:creationId xmlns:a16="http://schemas.microsoft.com/office/drawing/2014/main" id="{2E2B2A5E-5642-C7C6-6D74-2F2891B35D52}"/>
              </a:ext>
            </a:extLst>
          </p:cNvPr>
          <p:cNvSpPr/>
          <p:nvPr/>
        </p:nvSpPr>
        <p:spPr>
          <a:xfrm>
            <a:off x="10314368" y="5038857"/>
            <a:ext cx="143990" cy="143990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CF022B"/>
            </a:solidFill>
            <a:prstDash val="solid"/>
            <a:miter lim="800000"/>
          </a:ln>
          <a:effectLst/>
        </p:spPr>
        <p:txBody>
          <a:bodyPr rot="0" spcFirstLastPara="0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8">
              <a:defRPr/>
            </a:pPr>
            <a:endParaRPr lang="es-ES" kern="0">
              <a:latin typeface="Tahoma"/>
            </a:endParaRPr>
          </a:p>
        </p:txBody>
      </p:sp>
      <p:sp>
        <p:nvSpPr>
          <p:cNvPr id="99" name="Ellipse 88">
            <a:extLst>
              <a:ext uri="{FF2B5EF4-FFF2-40B4-BE49-F238E27FC236}">
                <a16:creationId xmlns:a16="http://schemas.microsoft.com/office/drawing/2014/main" id="{949ABB4A-3C65-316E-C154-4D282D5C71D6}"/>
              </a:ext>
            </a:extLst>
          </p:cNvPr>
          <p:cNvSpPr/>
          <p:nvPr/>
        </p:nvSpPr>
        <p:spPr>
          <a:xfrm>
            <a:off x="10314368" y="5350566"/>
            <a:ext cx="143990" cy="143990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CF022B"/>
            </a:solidFill>
            <a:prstDash val="solid"/>
            <a:miter lim="800000"/>
          </a:ln>
          <a:effectLst/>
        </p:spPr>
        <p:txBody>
          <a:bodyPr rot="0" spcFirstLastPara="0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8">
              <a:defRPr/>
            </a:pPr>
            <a:endParaRPr lang="es-ES" kern="0">
              <a:latin typeface="Tahoma"/>
            </a:endParaRPr>
          </a:p>
        </p:txBody>
      </p:sp>
      <p:sp>
        <p:nvSpPr>
          <p:cNvPr id="100" name="Ellipse 89">
            <a:extLst>
              <a:ext uri="{FF2B5EF4-FFF2-40B4-BE49-F238E27FC236}">
                <a16:creationId xmlns:a16="http://schemas.microsoft.com/office/drawing/2014/main" id="{8412F7D3-937D-E9D7-13AF-75228BC23264}"/>
              </a:ext>
            </a:extLst>
          </p:cNvPr>
          <p:cNvSpPr/>
          <p:nvPr/>
        </p:nvSpPr>
        <p:spPr>
          <a:xfrm>
            <a:off x="10314368" y="5662275"/>
            <a:ext cx="143990" cy="143990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CF022B"/>
            </a:solidFill>
            <a:prstDash val="solid"/>
            <a:miter lim="800000"/>
          </a:ln>
          <a:effectLst/>
        </p:spPr>
        <p:txBody>
          <a:bodyPr rot="0" spcFirstLastPara="0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8">
              <a:defRPr/>
            </a:pPr>
            <a:endParaRPr lang="es-ES" kern="0">
              <a:latin typeface="Tahoma"/>
            </a:endParaRPr>
          </a:p>
        </p:txBody>
      </p:sp>
      <p:sp>
        <p:nvSpPr>
          <p:cNvPr id="101" name="Ellipse 90">
            <a:extLst>
              <a:ext uri="{FF2B5EF4-FFF2-40B4-BE49-F238E27FC236}">
                <a16:creationId xmlns:a16="http://schemas.microsoft.com/office/drawing/2014/main" id="{8FEF0E8D-7628-9F96-DB91-E3A458F18F27}"/>
              </a:ext>
            </a:extLst>
          </p:cNvPr>
          <p:cNvSpPr/>
          <p:nvPr/>
        </p:nvSpPr>
        <p:spPr>
          <a:xfrm>
            <a:off x="10314368" y="5973984"/>
            <a:ext cx="143990" cy="143990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CF022B"/>
            </a:solidFill>
            <a:prstDash val="solid"/>
            <a:miter lim="800000"/>
          </a:ln>
          <a:effectLst/>
        </p:spPr>
        <p:txBody>
          <a:bodyPr rot="0" spcFirstLastPara="0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8">
              <a:defRPr/>
            </a:pPr>
            <a:endParaRPr lang="es-ES" kern="0">
              <a:latin typeface="Tahoma"/>
            </a:endParaRPr>
          </a:p>
        </p:txBody>
      </p:sp>
      <p:sp>
        <p:nvSpPr>
          <p:cNvPr id="102" name="Rectangle 85">
            <a:extLst>
              <a:ext uri="{FF2B5EF4-FFF2-40B4-BE49-F238E27FC236}">
                <a16:creationId xmlns:a16="http://schemas.microsoft.com/office/drawing/2014/main" id="{3AEAF352-F49E-D7DA-46F9-59ECDD9E2CA5}"/>
              </a:ext>
            </a:extLst>
          </p:cNvPr>
          <p:cNvSpPr/>
          <p:nvPr/>
        </p:nvSpPr>
        <p:spPr>
          <a:xfrm>
            <a:off x="10500511" y="5911562"/>
            <a:ext cx="1691489" cy="2923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s-ES" sz="1300" b="1" kern="0"/>
              <a:t>Energía &amp; </a:t>
            </a:r>
            <a:r>
              <a:rPr lang="es-ES" sz="1300" b="1" kern="0" err="1"/>
              <a:t>Utilities</a:t>
            </a:r>
            <a:endParaRPr lang="es-ES" sz="1300" b="1" kern="0"/>
          </a:p>
        </p:txBody>
      </p:sp>
      <p:sp>
        <p:nvSpPr>
          <p:cNvPr id="103" name="Rectangle 53">
            <a:extLst>
              <a:ext uri="{FF2B5EF4-FFF2-40B4-BE49-F238E27FC236}">
                <a16:creationId xmlns:a16="http://schemas.microsoft.com/office/drawing/2014/main" id="{539E8AF2-714D-E99F-3561-4889F3F2D498}"/>
              </a:ext>
            </a:extLst>
          </p:cNvPr>
          <p:cNvSpPr/>
          <p:nvPr/>
        </p:nvSpPr>
        <p:spPr>
          <a:xfrm>
            <a:off x="7239370" y="4152157"/>
            <a:ext cx="4561536" cy="64041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>
                <a:solidFill>
                  <a:schemeClr val="bg2"/>
                </a:solidFill>
                <a:latin typeface="Tahoma" panose="020B0604030504040204" pitchFamily="34" charset="0"/>
              </a:rPr>
              <a:t>Sopra </a:t>
            </a:r>
            <a:r>
              <a:rPr lang="es-ES" sz="1400" b="1" err="1">
                <a:solidFill>
                  <a:schemeClr val="bg2"/>
                </a:solidFill>
                <a:latin typeface="Tahoma" panose="020B0604030504040204" pitchFamily="34" charset="0"/>
              </a:rPr>
              <a:t>Steria</a:t>
            </a:r>
            <a:r>
              <a:rPr lang="es-ES" sz="1400" b="1">
                <a:solidFill>
                  <a:schemeClr val="bg2"/>
                </a:solidFill>
                <a:latin typeface="Tahoma" panose="020B0604030504040204" pitchFamily="34" charset="0"/>
              </a:rPr>
              <a:t> España tiene una completa oferta de soluciones y servicios para los sectores: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088BA660-6DD3-D60D-271B-73A53951AD31}"/>
              </a:ext>
            </a:extLst>
          </p:cNvPr>
          <p:cNvSpPr/>
          <p:nvPr/>
        </p:nvSpPr>
        <p:spPr>
          <a:xfrm>
            <a:off x="9117138" y="5153659"/>
            <a:ext cx="812800" cy="812800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949657D7-6906-849E-409F-28D08DE579B9}"/>
              </a:ext>
            </a:extLst>
          </p:cNvPr>
          <p:cNvCxnSpPr>
            <a:cxnSpLocks/>
            <a:stCxn id="2" idx="1"/>
          </p:cNvCxnSpPr>
          <p:nvPr/>
        </p:nvCxnSpPr>
        <p:spPr>
          <a:xfrm rot="16200000" flipV="1">
            <a:off x="8904347" y="4940868"/>
            <a:ext cx="163994" cy="499652"/>
          </a:xfrm>
          <a:prstGeom prst="bentConnector2">
            <a:avLst/>
          </a:prstGeom>
          <a:ln>
            <a:solidFill>
              <a:srgbClr val="D83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: angular 106">
            <a:extLst>
              <a:ext uri="{FF2B5EF4-FFF2-40B4-BE49-F238E27FC236}">
                <a16:creationId xmlns:a16="http://schemas.microsoft.com/office/drawing/2014/main" id="{5378966A-D047-81D9-22AF-768E2019F627}"/>
              </a:ext>
            </a:extLst>
          </p:cNvPr>
          <p:cNvCxnSpPr>
            <a:cxnSpLocks/>
            <a:stCxn id="2" idx="4"/>
          </p:cNvCxnSpPr>
          <p:nvPr/>
        </p:nvCxnSpPr>
        <p:spPr>
          <a:xfrm rot="5400000">
            <a:off x="9081899" y="5604342"/>
            <a:ext cx="79522" cy="803756"/>
          </a:xfrm>
          <a:prstGeom prst="bentConnector2">
            <a:avLst/>
          </a:prstGeom>
          <a:ln>
            <a:solidFill>
              <a:srgbClr val="D83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: angular 108">
            <a:extLst>
              <a:ext uri="{FF2B5EF4-FFF2-40B4-BE49-F238E27FC236}">
                <a16:creationId xmlns:a16="http://schemas.microsoft.com/office/drawing/2014/main" id="{196C49CB-62ED-53D3-B5EA-EF359FCF1688}"/>
              </a:ext>
            </a:extLst>
          </p:cNvPr>
          <p:cNvCxnSpPr>
            <a:stCxn id="2" idx="0"/>
          </p:cNvCxnSpPr>
          <p:nvPr/>
        </p:nvCxnSpPr>
        <p:spPr>
          <a:xfrm rot="5400000" flipH="1" flipV="1">
            <a:off x="9861929" y="4772462"/>
            <a:ext cx="42807" cy="719589"/>
          </a:xfrm>
          <a:prstGeom prst="bentConnector2">
            <a:avLst/>
          </a:prstGeom>
          <a:ln>
            <a:solidFill>
              <a:srgbClr val="D83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: angular 115">
            <a:extLst>
              <a:ext uri="{FF2B5EF4-FFF2-40B4-BE49-F238E27FC236}">
                <a16:creationId xmlns:a16="http://schemas.microsoft.com/office/drawing/2014/main" id="{5BA497C7-80FB-4A99-3010-F630F89EFAA0}"/>
              </a:ext>
            </a:extLst>
          </p:cNvPr>
          <p:cNvCxnSpPr>
            <a:cxnSpLocks/>
            <a:stCxn id="2" idx="5"/>
          </p:cNvCxnSpPr>
          <p:nvPr/>
        </p:nvCxnSpPr>
        <p:spPr>
          <a:xfrm rot="16200000" flipH="1">
            <a:off x="9927740" y="5730592"/>
            <a:ext cx="198552" cy="432221"/>
          </a:xfrm>
          <a:prstGeom prst="bentConnector2">
            <a:avLst/>
          </a:prstGeom>
          <a:ln>
            <a:solidFill>
              <a:srgbClr val="D83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54">
            <a:extLst>
              <a:ext uri="{FF2B5EF4-FFF2-40B4-BE49-F238E27FC236}">
                <a16:creationId xmlns:a16="http://schemas.microsoft.com/office/drawing/2014/main" id="{A5119508-5241-EF93-DD6C-3DC7D99A651C}"/>
              </a:ext>
            </a:extLst>
          </p:cNvPr>
          <p:cNvSpPr/>
          <p:nvPr/>
        </p:nvSpPr>
        <p:spPr>
          <a:xfrm>
            <a:off x="9142533" y="5391348"/>
            <a:ext cx="800219" cy="29238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8">
              <a:defRPr/>
            </a:pPr>
            <a:r>
              <a:rPr lang="es-ES" sz="1300" b="1" kern="0"/>
              <a:t>CSDigital</a:t>
            </a:r>
          </a:p>
        </p:txBody>
      </p: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5AE54845-FD2D-8AA2-43D9-0D2D2A21FA41}"/>
              </a:ext>
            </a:extLst>
          </p:cNvPr>
          <p:cNvCxnSpPr>
            <a:cxnSpLocks/>
            <a:endCxn id="87" idx="3"/>
          </p:cNvCxnSpPr>
          <p:nvPr/>
        </p:nvCxnSpPr>
        <p:spPr>
          <a:xfrm flipH="1">
            <a:off x="8719782" y="5748807"/>
            <a:ext cx="435423" cy="0"/>
          </a:xfrm>
          <a:prstGeom prst="straightConnector1">
            <a:avLst/>
          </a:prstGeom>
          <a:ln>
            <a:solidFill>
              <a:srgbClr val="D83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de flecha 124">
            <a:extLst>
              <a:ext uri="{FF2B5EF4-FFF2-40B4-BE49-F238E27FC236}">
                <a16:creationId xmlns:a16="http://schemas.microsoft.com/office/drawing/2014/main" id="{EF23662D-1E43-8219-A056-C6F094323F9A}"/>
              </a:ext>
            </a:extLst>
          </p:cNvPr>
          <p:cNvCxnSpPr>
            <a:cxnSpLocks/>
          </p:cNvCxnSpPr>
          <p:nvPr/>
        </p:nvCxnSpPr>
        <p:spPr>
          <a:xfrm>
            <a:off x="9929938" y="5430452"/>
            <a:ext cx="313189" cy="0"/>
          </a:xfrm>
          <a:prstGeom prst="straightConnector1">
            <a:avLst/>
          </a:prstGeom>
          <a:ln>
            <a:solidFill>
              <a:srgbClr val="D83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de flecha 127">
            <a:extLst>
              <a:ext uri="{FF2B5EF4-FFF2-40B4-BE49-F238E27FC236}">
                <a16:creationId xmlns:a16="http://schemas.microsoft.com/office/drawing/2014/main" id="{46F77559-4715-4036-9769-5BE86C99A10C}"/>
              </a:ext>
            </a:extLst>
          </p:cNvPr>
          <p:cNvCxnSpPr>
            <a:cxnSpLocks/>
          </p:cNvCxnSpPr>
          <p:nvPr/>
        </p:nvCxnSpPr>
        <p:spPr>
          <a:xfrm flipH="1">
            <a:off x="8731586" y="5441084"/>
            <a:ext cx="392505" cy="0"/>
          </a:xfrm>
          <a:prstGeom prst="straightConnector1">
            <a:avLst/>
          </a:prstGeom>
          <a:ln>
            <a:solidFill>
              <a:srgbClr val="D83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5DADF11C-A88B-D36D-FD9A-80C1EFCE2389}"/>
              </a:ext>
            </a:extLst>
          </p:cNvPr>
          <p:cNvCxnSpPr/>
          <p:nvPr/>
        </p:nvCxnSpPr>
        <p:spPr>
          <a:xfrm>
            <a:off x="9883332" y="5748807"/>
            <a:ext cx="359795" cy="0"/>
          </a:xfrm>
          <a:prstGeom prst="straightConnector1">
            <a:avLst/>
          </a:prstGeom>
          <a:ln>
            <a:solidFill>
              <a:srgbClr val="D83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165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CBC533C-80FA-AF84-88E4-6842FBC20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50" cy="720197"/>
          </a:xfrm>
        </p:spPr>
        <p:txBody>
          <a:bodyPr/>
          <a:lstStyle/>
          <a:p>
            <a:r>
              <a:rPr lang="es-ES_tradnl"/>
              <a:t>¿Dónde estamos?</a:t>
            </a:r>
            <a:r>
              <a:rPr lang="es-ES_tradnl">
                <a:solidFill>
                  <a:srgbClr val="C00000"/>
                </a:solidFill>
              </a:rPr>
              <a:t> </a:t>
            </a:r>
            <a:br>
              <a:rPr lang="es-ES_tradnl">
                <a:solidFill>
                  <a:srgbClr val="C00000"/>
                </a:solidFill>
              </a:rPr>
            </a:br>
            <a:r>
              <a:rPr lang="es-ES_tradnl" sz="1800">
                <a:solidFill>
                  <a:srgbClr val="C00000"/>
                </a:solidFill>
              </a:rPr>
              <a:t>Centro de Servicios Digital</a:t>
            </a:r>
            <a:endParaRPr lang="es-ES" sz="180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93C5315-54BF-3E25-0BE8-23B60A0E1313}"/>
              </a:ext>
            </a:extLst>
          </p:cNvPr>
          <p:cNvSpPr txBox="1"/>
          <p:nvPr/>
        </p:nvSpPr>
        <p:spPr>
          <a:xfrm>
            <a:off x="745956" y="1229586"/>
            <a:ext cx="667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_tradnl"/>
              <a:t>Somos un departamento transversal que colabora con las diferentes Divisiones de la compañía.</a:t>
            </a:r>
          </a:p>
        </p:txBody>
      </p:sp>
      <p:graphicFrame>
        <p:nvGraphicFramePr>
          <p:cNvPr id="10" name="Tabla 2">
            <a:extLst>
              <a:ext uri="{FF2B5EF4-FFF2-40B4-BE49-F238E27FC236}">
                <a16:creationId xmlns:a16="http://schemas.microsoft.com/office/drawing/2014/main" id="{0BC6A03D-2A12-0B19-5256-DF16601F2C0B}"/>
              </a:ext>
            </a:extLst>
          </p:cNvPr>
          <p:cNvGraphicFramePr>
            <a:graphicFrameLocks noGrp="1"/>
          </p:cNvGraphicFramePr>
          <p:nvPr/>
        </p:nvGraphicFramePr>
        <p:xfrm>
          <a:off x="7677150" y="4076700"/>
          <a:ext cx="4229100" cy="1828800"/>
        </p:xfrm>
        <a:graphic>
          <a:graphicData uri="http://schemas.openxmlformats.org/drawingml/2006/table">
            <a:tbl>
              <a:tblPr firstRow="1" bandRow="1"/>
              <a:tblGrid>
                <a:gridCol w="469760">
                  <a:extLst>
                    <a:ext uri="{9D8B030D-6E8A-4147-A177-3AD203B41FA5}">
                      <a16:colId xmlns:a16="http://schemas.microsoft.com/office/drawing/2014/main" val="3598637639"/>
                    </a:ext>
                  </a:extLst>
                </a:gridCol>
                <a:gridCol w="220144">
                  <a:extLst>
                    <a:ext uri="{9D8B030D-6E8A-4147-A177-3AD203B41FA5}">
                      <a16:colId xmlns:a16="http://schemas.microsoft.com/office/drawing/2014/main" val="4047524019"/>
                    </a:ext>
                  </a:extLst>
                </a:gridCol>
                <a:gridCol w="3539196">
                  <a:extLst>
                    <a:ext uri="{9D8B030D-6E8A-4147-A177-3AD203B41FA5}">
                      <a16:colId xmlns:a16="http://schemas.microsoft.com/office/drawing/2014/main" val="2378808335"/>
                    </a:ext>
                  </a:extLst>
                </a:gridCol>
              </a:tblGrid>
              <a:tr h="2914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es-ES" sz="2400" b="0">
                          <a:solidFill>
                            <a:srgbClr val="FF0000"/>
                          </a:solidFill>
                          <a:latin typeface="+mn-lt"/>
                        </a:rPr>
                        <a:t>186</a:t>
                      </a:r>
                      <a:endParaRPr lang="es-ES" sz="2400">
                        <a:latin typeface="+mn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F02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endParaRPr lang="es-ES" sz="1200"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F02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r>
                        <a:rPr lang="es-ES" sz="1200" b="0">
                          <a:latin typeface="+mn-lt"/>
                        </a:rPr>
                        <a:t>colaboradores en site Valencia</a:t>
                      </a:r>
                      <a:endParaRPr lang="es-ES" sz="1200">
                        <a:latin typeface="+mn-lt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9050" cap="flat" cmpd="sng" algn="ctr">
                      <a:solidFill>
                        <a:srgbClr val="CF02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06291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es-ES_tradnl" sz="24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26</a:t>
                      </a:r>
                      <a:endParaRPr lang="es-ES" sz="2400">
                        <a:latin typeface="+mn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>
                        <a:latin typeface="+mn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>
                          <a:latin typeface="+mn-lt"/>
                        </a:rPr>
                        <a:t>colaboradores en site Santander</a:t>
                      </a:r>
                    </a:p>
                  </a:txBody>
                  <a:tcPr marL="45720" marR="4572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901056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es-ES_tradnl" sz="2400">
                          <a:solidFill>
                            <a:srgbClr val="00A188"/>
                          </a:solidFill>
                          <a:latin typeface="+mn-lt"/>
                        </a:rPr>
                        <a:t>14</a:t>
                      </a:r>
                      <a:endParaRPr lang="es-ES" sz="2400">
                        <a:solidFill>
                          <a:srgbClr val="00A188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endParaRPr lang="es-ES" sz="1200">
                        <a:latin typeface="+mn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r>
                        <a:rPr lang="es-ES" sz="1200">
                          <a:latin typeface="+mn-lt"/>
                        </a:rPr>
                        <a:t>colaboradores en site Madrid</a:t>
                      </a:r>
                    </a:p>
                  </a:txBody>
                  <a:tcPr marL="45720" marR="4572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068957"/>
                  </a:ext>
                </a:extLst>
              </a:tr>
              <a:tr h="2552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es-ES_tradnl" sz="2400">
                          <a:solidFill>
                            <a:srgbClr val="8C1D82"/>
                          </a:solidFill>
                          <a:latin typeface="+mn-lt"/>
                        </a:rPr>
                        <a:t>10</a:t>
                      </a:r>
                      <a:endParaRPr lang="es-ES" sz="2400">
                        <a:solidFill>
                          <a:srgbClr val="8C1D82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endParaRPr lang="es-ES" sz="1200">
                        <a:latin typeface="+mn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r>
                        <a:rPr lang="es-ES" sz="1200">
                          <a:latin typeface="+mn-lt"/>
                        </a:rPr>
                        <a:t>colaboradores en site Barcelona</a:t>
                      </a:r>
                    </a:p>
                  </a:txBody>
                  <a:tcPr marL="45720" marR="4572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71655"/>
                  </a:ext>
                </a:extLst>
              </a:tr>
              <a:tr h="2324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es-ES_tradnl" sz="2400">
                          <a:latin typeface="+mn-lt"/>
                        </a:rPr>
                        <a:t>7</a:t>
                      </a:r>
                      <a:endParaRPr lang="es-ES" sz="2400">
                        <a:latin typeface="+mn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>
                        <a:latin typeface="+mn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>
                          <a:latin typeface="+mn-lt"/>
                        </a:rPr>
                        <a:t>colaboradores en site Sevilla</a:t>
                      </a:r>
                    </a:p>
                  </a:txBody>
                  <a:tcPr marL="45720" marR="4572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742104"/>
                  </a:ext>
                </a:extLst>
              </a:tr>
            </a:tbl>
          </a:graphicData>
        </a:graphic>
      </p:graphicFrame>
      <p:grpSp>
        <p:nvGrpSpPr>
          <p:cNvPr id="296" name="Grupo 295">
            <a:extLst>
              <a:ext uri="{FF2B5EF4-FFF2-40B4-BE49-F238E27FC236}">
                <a16:creationId xmlns:a16="http://schemas.microsoft.com/office/drawing/2014/main" id="{A9CEA43F-B5D9-FB2B-BBA9-2C0322E9AF58}"/>
              </a:ext>
            </a:extLst>
          </p:cNvPr>
          <p:cNvGrpSpPr/>
          <p:nvPr/>
        </p:nvGrpSpPr>
        <p:grpSpPr>
          <a:xfrm>
            <a:off x="784803" y="1965722"/>
            <a:ext cx="6276869" cy="4204800"/>
            <a:chOff x="460953" y="1975247"/>
            <a:chExt cx="6276869" cy="42048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DD0AF4CA-0F21-5A4A-5882-56950E360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953" y="1975247"/>
              <a:ext cx="6228480" cy="4204800"/>
            </a:xfrm>
            <a:prstGeom prst="rect">
              <a:avLst/>
            </a:prstGeom>
          </p:spPr>
        </p:pic>
        <p:sp>
          <p:nvSpPr>
            <p:cNvPr id="3" name="ZoneTexte 53">
              <a:extLst>
                <a:ext uri="{FF2B5EF4-FFF2-40B4-BE49-F238E27FC236}">
                  <a16:creationId xmlns:a16="http://schemas.microsoft.com/office/drawing/2014/main" id="{33077B99-BE5E-FFBF-E60E-F459610FF7DD}"/>
                </a:ext>
              </a:extLst>
            </p:cNvPr>
            <p:cNvSpPr txBox="1"/>
            <p:nvPr/>
          </p:nvSpPr>
          <p:spPr bwMode="gray">
            <a:xfrm>
              <a:off x="3523699" y="4691988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Alicante</a:t>
              </a:r>
            </a:p>
          </p:txBody>
        </p:sp>
        <p:sp>
          <p:nvSpPr>
            <p:cNvPr id="4" name="ZoneTexte 53">
              <a:extLst>
                <a:ext uri="{FF2B5EF4-FFF2-40B4-BE49-F238E27FC236}">
                  <a16:creationId xmlns:a16="http://schemas.microsoft.com/office/drawing/2014/main" id="{4E9BF0A8-D1E5-A767-9064-8B098030DDB8}"/>
                </a:ext>
              </a:extLst>
            </p:cNvPr>
            <p:cNvSpPr txBox="1"/>
            <p:nvPr/>
          </p:nvSpPr>
          <p:spPr bwMode="gray">
            <a:xfrm>
              <a:off x="2534535" y="2340079"/>
              <a:ext cx="550758" cy="21192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Santander</a:t>
              </a:r>
            </a:p>
          </p:txBody>
        </p:sp>
        <p:sp>
          <p:nvSpPr>
            <p:cNvPr id="5" name="ZoneTexte 53">
              <a:extLst>
                <a:ext uri="{FF2B5EF4-FFF2-40B4-BE49-F238E27FC236}">
                  <a16:creationId xmlns:a16="http://schemas.microsoft.com/office/drawing/2014/main" id="{1E62610D-E45D-0171-7E30-0278EA96FBD2}"/>
                </a:ext>
              </a:extLst>
            </p:cNvPr>
            <p:cNvSpPr txBox="1"/>
            <p:nvPr/>
          </p:nvSpPr>
          <p:spPr bwMode="gray">
            <a:xfrm>
              <a:off x="4283139" y="5370130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La Gomera</a:t>
              </a:r>
            </a:p>
          </p:txBody>
        </p:sp>
        <p:sp>
          <p:nvSpPr>
            <p:cNvPr id="8" name="ZoneTexte 53">
              <a:extLst>
                <a:ext uri="{FF2B5EF4-FFF2-40B4-BE49-F238E27FC236}">
                  <a16:creationId xmlns:a16="http://schemas.microsoft.com/office/drawing/2014/main" id="{66283BB4-E5BF-F8B2-7B8F-19D173AF1230}"/>
                </a:ext>
              </a:extLst>
            </p:cNvPr>
            <p:cNvSpPr txBox="1"/>
            <p:nvPr/>
          </p:nvSpPr>
          <p:spPr bwMode="gray">
            <a:xfrm>
              <a:off x="1507780" y="5339886"/>
              <a:ext cx="550758" cy="18035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Sevilla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7EECF73-4F24-22D8-7009-1F9AEB3A5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7595" y="1992695"/>
              <a:ext cx="244638" cy="347385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6DD7714-273E-F517-B63C-E95516CFC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446" y="4029578"/>
              <a:ext cx="244638" cy="347385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14337C64-D767-F6F1-F815-40F0A5D36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0380" y="5050354"/>
              <a:ext cx="244638" cy="347385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B7ACB5A-9318-1EF4-E451-13FC7C046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4873" y="5175545"/>
              <a:ext cx="244638" cy="347385"/>
            </a:xfrm>
            <a:prstGeom prst="rect">
              <a:avLst/>
            </a:prstGeom>
          </p:spPr>
        </p:pic>
        <p:sp>
          <p:nvSpPr>
            <p:cNvPr id="26" name="ZoneTexte 53">
              <a:extLst>
                <a:ext uri="{FF2B5EF4-FFF2-40B4-BE49-F238E27FC236}">
                  <a16:creationId xmlns:a16="http://schemas.microsoft.com/office/drawing/2014/main" id="{0E8D43CE-D035-A573-B551-00E4229CEA1C}"/>
                </a:ext>
              </a:extLst>
            </p:cNvPr>
            <p:cNvSpPr txBox="1"/>
            <p:nvPr/>
          </p:nvSpPr>
          <p:spPr bwMode="gray">
            <a:xfrm>
              <a:off x="2880265" y="5455236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Granada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0D95E37A-FC2F-8264-3916-77599C956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588" y="5175545"/>
              <a:ext cx="244638" cy="347385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E89B937-D742-FE9D-4C14-3D487AF75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5625" y="5070834"/>
              <a:ext cx="244638" cy="347385"/>
            </a:xfrm>
            <a:prstGeom prst="rect">
              <a:avLst/>
            </a:prstGeom>
          </p:spPr>
        </p:pic>
        <p:sp>
          <p:nvSpPr>
            <p:cNvPr id="29" name="ZoneTexte 53">
              <a:extLst>
                <a:ext uri="{FF2B5EF4-FFF2-40B4-BE49-F238E27FC236}">
                  <a16:creationId xmlns:a16="http://schemas.microsoft.com/office/drawing/2014/main" id="{B0C36B73-A314-79CE-E20E-C5A7911B303E}"/>
                </a:ext>
              </a:extLst>
            </p:cNvPr>
            <p:cNvSpPr txBox="1"/>
            <p:nvPr/>
          </p:nvSpPr>
          <p:spPr bwMode="gray">
            <a:xfrm>
              <a:off x="3390047" y="3602741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Teruel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7A0C098D-8507-BE49-D6F1-B15626D9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7938" y="3448186"/>
              <a:ext cx="244638" cy="347385"/>
            </a:xfrm>
            <a:prstGeom prst="rect">
              <a:avLst/>
            </a:prstGeom>
          </p:spPr>
        </p:pic>
        <p:sp>
          <p:nvSpPr>
            <p:cNvPr id="31" name="ZoneTexte 53">
              <a:extLst>
                <a:ext uri="{FF2B5EF4-FFF2-40B4-BE49-F238E27FC236}">
                  <a16:creationId xmlns:a16="http://schemas.microsoft.com/office/drawing/2014/main" id="{10830FD8-C94A-6E3E-1ACB-EF24BF6A5257}"/>
                </a:ext>
              </a:extLst>
            </p:cNvPr>
            <p:cNvSpPr txBox="1"/>
            <p:nvPr/>
          </p:nvSpPr>
          <p:spPr bwMode="gray">
            <a:xfrm>
              <a:off x="2398948" y="3907302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Madrid</a:t>
              </a:r>
            </a:p>
          </p:txBody>
        </p:sp>
        <p:pic>
          <p:nvPicPr>
            <p:cNvPr id="96" name="Imagen 95">
              <a:extLst>
                <a:ext uri="{FF2B5EF4-FFF2-40B4-BE49-F238E27FC236}">
                  <a16:creationId xmlns:a16="http://schemas.microsoft.com/office/drawing/2014/main" id="{627FD88A-641D-30B8-A7C9-1131C9820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9895" y="3730262"/>
              <a:ext cx="244638" cy="347385"/>
            </a:xfrm>
            <a:prstGeom prst="rect">
              <a:avLst/>
            </a:prstGeom>
          </p:spPr>
        </p:pic>
        <p:sp>
          <p:nvSpPr>
            <p:cNvPr id="97" name="ZoneTexte 53">
              <a:extLst>
                <a:ext uri="{FF2B5EF4-FFF2-40B4-BE49-F238E27FC236}">
                  <a16:creationId xmlns:a16="http://schemas.microsoft.com/office/drawing/2014/main" id="{BC71FCEE-6498-0E94-9F82-C2CB069BE4A7}"/>
                </a:ext>
              </a:extLst>
            </p:cNvPr>
            <p:cNvSpPr txBox="1"/>
            <p:nvPr/>
          </p:nvSpPr>
          <p:spPr bwMode="gray">
            <a:xfrm>
              <a:off x="3130666" y="1990360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rPr>
                <a:t>Gipuzkoa</a:t>
              </a:r>
            </a:p>
          </p:txBody>
        </p:sp>
        <p:pic>
          <p:nvPicPr>
            <p:cNvPr id="98" name="Imagen 97">
              <a:extLst>
                <a:ext uri="{FF2B5EF4-FFF2-40B4-BE49-F238E27FC236}">
                  <a16:creationId xmlns:a16="http://schemas.microsoft.com/office/drawing/2014/main" id="{0B3BD81E-2C29-4F68-FF6D-907275A6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0302" y="2192949"/>
              <a:ext cx="244638" cy="347385"/>
            </a:xfrm>
            <a:prstGeom prst="rect">
              <a:avLst/>
            </a:prstGeom>
          </p:spPr>
        </p:pic>
        <p:sp>
          <p:nvSpPr>
            <p:cNvPr id="99" name="ZoneTexte 53">
              <a:extLst>
                <a:ext uri="{FF2B5EF4-FFF2-40B4-BE49-F238E27FC236}">
                  <a16:creationId xmlns:a16="http://schemas.microsoft.com/office/drawing/2014/main" id="{5A10B08E-D341-2D64-9721-889BFC04FD0A}"/>
                </a:ext>
              </a:extLst>
            </p:cNvPr>
            <p:cNvSpPr txBox="1"/>
            <p:nvPr/>
          </p:nvSpPr>
          <p:spPr bwMode="gray">
            <a:xfrm>
              <a:off x="1928311" y="2314481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Asturias</a:t>
              </a:r>
            </a:p>
          </p:txBody>
        </p:sp>
        <p:pic>
          <p:nvPicPr>
            <p:cNvPr id="100" name="Imagen 99">
              <a:extLst>
                <a:ext uri="{FF2B5EF4-FFF2-40B4-BE49-F238E27FC236}">
                  <a16:creationId xmlns:a16="http://schemas.microsoft.com/office/drawing/2014/main" id="{F0D9E797-6E23-6D8C-4849-5D0A26C27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2554" y="2016883"/>
              <a:ext cx="244638" cy="347385"/>
            </a:xfrm>
            <a:prstGeom prst="rect">
              <a:avLst/>
            </a:prstGeom>
          </p:spPr>
        </p:pic>
        <p:sp>
          <p:nvSpPr>
            <p:cNvPr id="101" name="ZoneTexte 53">
              <a:extLst>
                <a:ext uri="{FF2B5EF4-FFF2-40B4-BE49-F238E27FC236}">
                  <a16:creationId xmlns:a16="http://schemas.microsoft.com/office/drawing/2014/main" id="{320F273A-D99F-D085-7118-3E07E1A6C9B4}"/>
                </a:ext>
              </a:extLst>
            </p:cNvPr>
            <p:cNvSpPr txBox="1"/>
            <p:nvPr/>
          </p:nvSpPr>
          <p:spPr bwMode="gray">
            <a:xfrm>
              <a:off x="4328789" y="3965887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Castellón</a:t>
              </a:r>
            </a:p>
          </p:txBody>
        </p:sp>
        <p:pic>
          <p:nvPicPr>
            <p:cNvPr id="102" name="Imagen 101">
              <a:extLst>
                <a:ext uri="{FF2B5EF4-FFF2-40B4-BE49-F238E27FC236}">
                  <a16:creationId xmlns:a16="http://schemas.microsoft.com/office/drawing/2014/main" id="{B912EB75-80A1-7180-2613-161C6B3B5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8764" y="3798003"/>
              <a:ext cx="244638" cy="347385"/>
            </a:xfrm>
            <a:prstGeom prst="rect">
              <a:avLst/>
            </a:prstGeom>
          </p:spPr>
        </p:pic>
        <p:sp>
          <p:nvSpPr>
            <p:cNvPr id="103" name="ZoneTexte 53">
              <a:extLst>
                <a:ext uri="{FF2B5EF4-FFF2-40B4-BE49-F238E27FC236}">
                  <a16:creationId xmlns:a16="http://schemas.microsoft.com/office/drawing/2014/main" id="{8C8E79C2-34BA-3B8C-9C89-CB9BC87D2805}"/>
                </a:ext>
              </a:extLst>
            </p:cNvPr>
            <p:cNvSpPr txBox="1"/>
            <p:nvPr/>
          </p:nvSpPr>
          <p:spPr bwMode="gray">
            <a:xfrm>
              <a:off x="2690992" y="4734852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900">
                  <a:solidFill>
                    <a:srgbClr val="FFFFFF"/>
                  </a:solidFill>
                  <a:latin typeface="Tahoma"/>
                </a:rPr>
                <a:t>Córdoba</a:t>
              </a:r>
              <a:endParaRPr kumimoji="0" lang="es-ES_tradnl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pic>
          <p:nvPicPr>
            <p:cNvPr id="104" name="Imagen 103">
              <a:extLst>
                <a:ext uri="{FF2B5EF4-FFF2-40B4-BE49-F238E27FC236}">
                  <a16:creationId xmlns:a16="http://schemas.microsoft.com/office/drawing/2014/main" id="{6063C374-1E04-3146-7EA4-635715DB3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8219" y="4854497"/>
              <a:ext cx="244638" cy="347385"/>
            </a:xfrm>
            <a:prstGeom prst="rect">
              <a:avLst/>
            </a:prstGeom>
          </p:spPr>
        </p:pic>
        <p:sp>
          <p:nvSpPr>
            <p:cNvPr id="105" name="ZoneTexte 53">
              <a:extLst>
                <a:ext uri="{FF2B5EF4-FFF2-40B4-BE49-F238E27FC236}">
                  <a16:creationId xmlns:a16="http://schemas.microsoft.com/office/drawing/2014/main" id="{5421B3D3-A2B2-D0E9-3843-0B35465DE230}"/>
                </a:ext>
              </a:extLst>
            </p:cNvPr>
            <p:cNvSpPr txBox="1"/>
            <p:nvPr/>
          </p:nvSpPr>
          <p:spPr bwMode="gray">
            <a:xfrm>
              <a:off x="3234864" y="2577470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Navarra</a:t>
              </a:r>
            </a:p>
          </p:txBody>
        </p:sp>
        <p:pic>
          <p:nvPicPr>
            <p:cNvPr id="106" name="Imagen 105">
              <a:extLst>
                <a:ext uri="{FF2B5EF4-FFF2-40B4-BE49-F238E27FC236}">
                  <a16:creationId xmlns:a16="http://schemas.microsoft.com/office/drawing/2014/main" id="{8CE6C9D2-28DF-C714-49EC-68C458BC3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2755" y="2422915"/>
              <a:ext cx="244638" cy="347385"/>
            </a:xfrm>
            <a:prstGeom prst="rect">
              <a:avLst/>
            </a:prstGeom>
          </p:spPr>
        </p:pic>
        <p:sp>
          <p:nvSpPr>
            <p:cNvPr id="107" name="ZoneTexte 53">
              <a:extLst>
                <a:ext uri="{FF2B5EF4-FFF2-40B4-BE49-F238E27FC236}">
                  <a16:creationId xmlns:a16="http://schemas.microsoft.com/office/drawing/2014/main" id="{ACEB7A67-94C0-D898-03C6-CE74EB8EF8CD}"/>
                </a:ext>
              </a:extLst>
            </p:cNvPr>
            <p:cNvSpPr txBox="1"/>
            <p:nvPr/>
          </p:nvSpPr>
          <p:spPr bwMode="gray">
            <a:xfrm>
              <a:off x="3111400" y="4952474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Almería</a:t>
              </a:r>
            </a:p>
          </p:txBody>
        </p:sp>
        <p:sp>
          <p:nvSpPr>
            <p:cNvPr id="110" name="ZoneTexte 53">
              <a:extLst>
                <a:ext uri="{FF2B5EF4-FFF2-40B4-BE49-F238E27FC236}">
                  <a16:creationId xmlns:a16="http://schemas.microsoft.com/office/drawing/2014/main" id="{E3D1FFCC-68E4-18C4-3AEC-46790D427134}"/>
                </a:ext>
              </a:extLst>
            </p:cNvPr>
            <p:cNvSpPr txBox="1"/>
            <p:nvPr/>
          </p:nvSpPr>
          <p:spPr bwMode="gray">
            <a:xfrm>
              <a:off x="1019863" y="2485648"/>
              <a:ext cx="803692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Santiago de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Compostela</a:t>
              </a:r>
            </a:p>
          </p:txBody>
        </p:sp>
        <p:pic>
          <p:nvPicPr>
            <p:cNvPr id="111" name="Imagen 110">
              <a:extLst>
                <a:ext uri="{FF2B5EF4-FFF2-40B4-BE49-F238E27FC236}">
                  <a16:creationId xmlns:a16="http://schemas.microsoft.com/office/drawing/2014/main" id="{9183A7B2-23FC-F090-C051-2C4A0EC2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547" y="2242736"/>
              <a:ext cx="244638" cy="347385"/>
            </a:xfrm>
            <a:prstGeom prst="rect">
              <a:avLst/>
            </a:prstGeom>
          </p:spPr>
        </p:pic>
        <p:pic>
          <p:nvPicPr>
            <p:cNvPr id="112" name="Imagen 111">
              <a:extLst>
                <a:ext uri="{FF2B5EF4-FFF2-40B4-BE49-F238E27FC236}">
                  <a16:creationId xmlns:a16="http://schemas.microsoft.com/office/drawing/2014/main" id="{DB52047F-705A-EB13-4344-D444F2473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6139" y="3309927"/>
              <a:ext cx="244638" cy="347385"/>
            </a:xfrm>
            <a:prstGeom prst="rect">
              <a:avLst/>
            </a:prstGeom>
          </p:spPr>
        </p:pic>
        <p:sp>
          <p:nvSpPr>
            <p:cNvPr id="113" name="ZoneTexte 53">
              <a:extLst>
                <a:ext uri="{FF2B5EF4-FFF2-40B4-BE49-F238E27FC236}">
                  <a16:creationId xmlns:a16="http://schemas.microsoft.com/office/drawing/2014/main" id="{2B4A55C9-1DB2-1F0F-E953-207378B6FA03}"/>
                </a:ext>
              </a:extLst>
            </p:cNvPr>
            <p:cNvSpPr txBox="1"/>
            <p:nvPr/>
          </p:nvSpPr>
          <p:spPr bwMode="gray">
            <a:xfrm>
              <a:off x="1710986" y="3652052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_tradnl" sz="900">
                  <a:solidFill>
                    <a:srgbClr val="FFFFFF"/>
                  </a:solidFill>
                  <a:latin typeface="Tahoma"/>
                </a:rPr>
                <a:t>Salamanca</a:t>
              </a:r>
              <a:endParaRPr lang="es-ES">
                <a:ea typeface="+mn-ea"/>
                <a:cs typeface="+mn-cs"/>
              </a:endParaRPr>
            </a:p>
          </p:txBody>
        </p:sp>
        <p:sp>
          <p:nvSpPr>
            <p:cNvPr id="114" name="ZoneTexte 53">
              <a:extLst>
                <a:ext uri="{FF2B5EF4-FFF2-40B4-BE49-F238E27FC236}">
                  <a16:creationId xmlns:a16="http://schemas.microsoft.com/office/drawing/2014/main" id="{59784EFF-0171-A161-F170-A4EB1904EF8B}"/>
                </a:ext>
              </a:extLst>
            </p:cNvPr>
            <p:cNvSpPr txBox="1"/>
            <p:nvPr/>
          </p:nvSpPr>
          <p:spPr bwMode="gray">
            <a:xfrm>
              <a:off x="3055057" y="4294012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Albacete</a:t>
              </a:r>
            </a:p>
          </p:txBody>
        </p:sp>
        <p:pic>
          <p:nvPicPr>
            <p:cNvPr id="115" name="Imagen 114">
              <a:extLst>
                <a:ext uri="{FF2B5EF4-FFF2-40B4-BE49-F238E27FC236}">
                  <a16:creationId xmlns:a16="http://schemas.microsoft.com/office/drawing/2014/main" id="{833B6936-77A0-E46B-0864-6AB23EA16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2948" y="4139457"/>
              <a:ext cx="244638" cy="347385"/>
            </a:xfrm>
            <a:prstGeom prst="rect">
              <a:avLst/>
            </a:prstGeom>
          </p:spPr>
        </p:pic>
        <p:sp>
          <p:nvSpPr>
            <p:cNvPr id="137" name="ZoneTexte 53">
              <a:extLst>
                <a:ext uri="{FF2B5EF4-FFF2-40B4-BE49-F238E27FC236}">
                  <a16:creationId xmlns:a16="http://schemas.microsoft.com/office/drawing/2014/main" id="{5D5F6668-6BCC-59A1-89DB-17FE9EA473AC}"/>
                </a:ext>
              </a:extLst>
            </p:cNvPr>
            <p:cNvSpPr txBox="1"/>
            <p:nvPr/>
          </p:nvSpPr>
          <p:spPr bwMode="gray">
            <a:xfrm>
              <a:off x="4191471" y="4235192"/>
              <a:ext cx="550758" cy="20038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Valencia</a:t>
              </a:r>
            </a:p>
          </p:txBody>
        </p:sp>
        <p:pic>
          <p:nvPicPr>
            <p:cNvPr id="138" name="Imagen 137">
              <a:extLst>
                <a:ext uri="{FF2B5EF4-FFF2-40B4-BE49-F238E27FC236}">
                  <a16:creationId xmlns:a16="http://schemas.microsoft.com/office/drawing/2014/main" id="{8D38BCB6-1D77-87C4-8949-DD59403C6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7542" y="4573513"/>
              <a:ext cx="244638" cy="347385"/>
            </a:xfrm>
            <a:prstGeom prst="rect">
              <a:avLst/>
            </a:prstGeom>
          </p:spPr>
        </p:pic>
        <p:pic>
          <p:nvPicPr>
            <p:cNvPr id="139" name="Imagen 138">
              <a:extLst>
                <a:ext uri="{FF2B5EF4-FFF2-40B4-BE49-F238E27FC236}">
                  <a16:creationId xmlns:a16="http://schemas.microsoft.com/office/drawing/2014/main" id="{F457BEC5-4EAC-36FF-549E-6C8AB65C4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4416" y="4989191"/>
              <a:ext cx="244638" cy="347385"/>
            </a:xfrm>
            <a:prstGeom prst="rect">
              <a:avLst/>
            </a:prstGeom>
          </p:spPr>
        </p:pic>
        <p:sp>
          <p:nvSpPr>
            <p:cNvPr id="140" name="ZoneTexte 53">
              <a:extLst>
                <a:ext uri="{FF2B5EF4-FFF2-40B4-BE49-F238E27FC236}">
                  <a16:creationId xmlns:a16="http://schemas.microsoft.com/office/drawing/2014/main" id="{CD38DE8D-F092-DFBA-5DFF-A1E3D401C7ED}"/>
                </a:ext>
              </a:extLst>
            </p:cNvPr>
            <p:cNvSpPr txBox="1"/>
            <p:nvPr/>
          </p:nvSpPr>
          <p:spPr bwMode="gray">
            <a:xfrm>
              <a:off x="5451459" y="4985942"/>
              <a:ext cx="1286363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Santa Cruz de Tenerife</a:t>
              </a:r>
            </a:p>
          </p:txBody>
        </p:sp>
        <p:sp>
          <p:nvSpPr>
            <p:cNvPr id="141" name="ZoneTexte 53">
              <a:extLst>
                <a:ext uri="{FF2B5EF4-FFF2-40B4-BE49-F238E27FC236}">
                  <a16:creationId xmlns:a16="http://schemas.microsoft.com/office/drawing/2014/main" id="{A1E28602-7D4A-B17F-DD1F-C706D8DBCAFD}"/>
                </a:ext>
              </a:extLst>
            </p:cNvPr>
            <p:cNvSpPr txBox="1"/>
            <p:nvPr/>
          </p:nvSpPr>
          <p:spPr bwMode="gray">
            <a:xfrm>
              <a:off x="4519808" y="3201154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Barcelona</a:t>
              </a:r>
            </a:p>
          </p:txBody>
        </p:sp>
        <p:pic>
          <p:nvPicPr>
            <p:cNvPr id="142" name="Imagen 141">
              <a:extLst>
                <a:ext uri="{FF2B5EF4-FFF2-40B4-BE49-F238E27FC236}">
                  <a16:creationId xmlns:a16="http://schemas.microsoft.com/office/drawing/2014/main" id="{DBBBCEE5-EA6E-76D6-BEE1-EB90B0B2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7699" y="3046599"/>
              <a:ext cx="244638" cy="347385"/>
            </a:xfrm>
            <a:prstGeom prst="rect">
              <a:avLst/>
            </a:prstGeom>
          </p:spPr>
        </p:pic>
        <p:pic>
          <p:nvPicPr>
            <p:cNvPr id="143" name="Imagen 142">
              <a:extLst>
                <a:ext uri="{FF2B5EF4-FFF2-40B4-BE49-F238E27FC236}">
                  <a16:creationId xmlns:a16="http://schemas.microsoft.com/office/drawing/2014/main" id="{2415040A-97B3-2EA3-545A-A3433CEF8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900" y="5413160"/>
              <a:ext cx="244638" cy="347385"/>
            </a:xfrm>
            <a:prstGeom prst="rect">
              <a:avLst/>
            </a:prstGeom>
          </p:spPr>
        </p:pic>
        <p:sp>
          <p:nvSpPr>
            <p:cNvPr id="144" name="ZoneTexte 53">
              <a:extLst>
                <a:ext uri="{FF2B5EF4-FFF2-40B4-BE49-F238E27FC236}">
                  <a16:creationId xmlns:a16="http://schemas.microsoft.com/office/drawing/2014/main" id="{6E30E6CC-7D96-0271-AEBA-532E4227E434}"/>
                </a:ext>
              </a:extLst>
            </p:cNvPr>
            <p:cNvSpPr txBox="1"/>
            <p:nvPr/>
          </p:nvSpPr>
          <p:spPr bwMode="gray">
            <a:xfrm>
              <a:off x="1951539" y="5465520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Málaga</a:t>
              </a:r>
            </a:p>
          </p:txBody>
        </p:sp>
        <p:pic>
          <p:nvPicPr>
            <p:cNvPr id="146" name="Imagen 145">
              <a:extLst>
                <a:ext uri="{FF2B5EF4-FFF2-40B4-BE49-F238E27FC236}">
                  <a16:creationId xmlns:a16="http://schemas.microsoft.com/office/drawing/2014/main" id="{8E90C190-6A1D-A15A-D895-A5DDFF6B0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9329" y="4882510"/>
              <a:ext cx="244638" cy="347385"/>
            </a:xfrm>
            <a:prstGeom prst="rect">
              <a:avLst/>
            </a:prstGeom>
          </p:spPr>
        </p:pic>
        <p:sp>
          <p:nvSpPr>
            <p:cNvPr id="147" name="ZoneTexte 53">
              <a:extLst>
                <a:ext uri="{FF2B5EF4-FFF2-40B4-BE49-F238E27FC236}">
                  <a16:creationId xmlns:a16="http://schemas.microsoft.com/office/drawing/2014/main" id="{148E69CA-4037-B078-2565-4716D111C47C}"/>
                </a:ext>
              </a:extLst>
            </p:cNvPr>
            <p:cNvSpPr txBox="1"/>
            <p:nvPr/>
          </p:nvSpPr>
          <p:spPr bwMode="gray">
            <a:xfrm>
              <a:off x="3980084" y="5037150"/>
              <a:ext cx="550758" cy="280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9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Murcia</a:t>
              </a:r>
            </a:p>
          </p:txBody>
        </p:sp>
      </p:grpSp>
      <p:pic>
        <p:nvPicPr>
          <p:cNvPr id="293" name="Imagen 292" descr="Mapa&#10;&#10;Descripción generada automáticamente">
            <a:extLst>
              <a:ext uri="{FF2B5EF4-FFF2-40B4-BE49-F238E27FC236}">
                <a16:creationId xmlns:a16="http://schemas.microsoft.com/office/drawing/2014/main" id="{6F52885E-A2AD-A1D0-EA3F-5FD7576AB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8" t="24946" r="19477" b="15248"/>
          <a:stretch/>
        </p:blipFill>
        <p:spPr>
          <a:xfrm>
            <a:off x="7696201" y="685656"/>
            <a:ext cx="4191000" cy="2914794"/>
          </a:xfrm>
          <a:prstGeom prst="rect">
            <a:avLst/>
          </a:prstGeom>
        </p:spPr>
      </p:pic>
      <p:cxnSp>
        <p:nvCxnSpPr>
          <p:cNvPr id="295" name="Conector recto de flecha 294">
            <a:extLst>
              <a:ext uri="{FF2B5EF4-FFF2-40B4-BE49-F238E27FC236}">
                <a16:creationId xmlns:a16="http://schemas.microsoft.com/office/drawing/2014/main" id="{D38ADEC5-A0FB-746A-4DCD-148AFEDAB420}"/>
              </a:ext>
            </a:extLst>
          </p:cNvPr>
          <p:cNvCxnSpPr>
            <a:cxnSpLocks/>
          </p:cNvCxnSpPr>
          <p:nvPr/>
        </p:nvCxnSpPr>
        <p:spPr>
          <a:xfrm flipH="1">
            <a:off x="5953125" y="2238375"/>
            <a:ext cx="2171700" cy="60960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3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A8AA0A2-AD5D-1536-18F0-EBC4DF7C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Centro de Servicios Digital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C85548F-ED89-2927-4F4F-7030F8FDE08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5188" y="895155"/>
            <a:ext cx="10585450" cy="276999"/>
          </a:xfrm>
        </p:spPr>
        <p:txBody>
          <a:bodyPr/>
          <a:lstStyle/>
          <a:p>
            <a:r>
              <a:rPr lang="es-ES" b="1">
                <a:solidFill>
                  <a:srgbClr val="C00000"/>
                </a:solidFill>
              </a:rPr>
              <a:t>Una gran familia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AD0B43-63C4-99F6-3CC5-96CDC79E8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0" t="20283" r="9329" b="4034"/>
          <a:stretch/>
        </p:blipFill>
        <p:spPr>
          <a:xfrm>
            <a:off x="8465787" y="1424285"/>
            <a:ext cx="3183719" cy="2682333"/>
          </a:xfrm>
          <a:prstGeom prst="rect">
            <a:avLst/>
          </a:prstGeom>
        </p:spPr>
      </p:pic>
      <p:pic>
        <p:nvPicPr>
          <p:cNvPr id="9" name="Imagen 8" descr="Un grupo de personas en frente de una computadora&#10;&#10;Descripción generada automáticamente">
            <a:extLst>
              <a:ext uri="{FF2B5EF4-FFF2-40B4-BE49-F238E27FC236}">
                <a16:creationId xmlns:a16="http://schemas.microsoft.com/office/drawing/2014/main" id="{82BDD364-0401-67C7-C5AD-D08CB3A8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" y="1419240"/>
            <a:ext cx="3546945" cy="2666324"/>
          </a:xfrm>
          <a:prstGeom prst="rect">
            <a:avLst/>
          </a:prstGeom>
        </p:spPr>
      </p:pic>
      <p:pic>
        <p:nvPicPr>
          <p:cNvPr id="10" name="Imagen 9" descr="Personas alrededor de una mesa&#10;&#10;Descripción generada automáticamente con confianza media">
            <a:extLst>
              <a:ext uri="{FF2B5EF4-FFF2-40B4-BE49-F238E27FC236}">
                <a16:creationId xmlns:a16="http://schemas.microsoft.com/office/drawing/2014/main" id="{594C7F92-1183-DEEB-447A-C1AEF4388B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13" b="16784"/>
          <a:stretch/>
        </p:blipFill>
        <p:spPr>
          <a:xfrm>
            <a:off x="874713" y="4316247"/>
            <a:ext cx="10780165" cy="231143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B44D1B9-34F7-B06F-5DD0-A9C5E42678F8}"/>
              </a:ext>
            </a:extLst>
          </p:cNvPr>
          <p:cNvSpPr txBox="1"/>
          <p:nvPr/>
        </p:nvSpPr>
        <p:spPr>
          <a:xfrm>
            <a:off x="8470709" y="3642684"/>
            <a:ext cx="2631487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1400"/>
              <a:t>Santander </a:t>
            </a:r>
            <a:r>
              <a:rPr lang="es-ES" sz="1400" err="1"/>
              <a:t>Team</a:t>
            </a:r>
            <a:endParaRPr lang="es-ES" sz="140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BD47E32-523F-2EAD-8CDA-4DD8886AB802}"/>
              </a:ext>
            </a:extLst>
          </p:cNvPr>
          <p:cNvSpPr txBox="1"/>
          <p:nvPr/>
        </p:nvSpPr>
        <p:spPr>
          <a:xfrm>
            <a:off x="874713" y="6161775"/>
            <a:ext cx="2584430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1400" err="1"/>
              <a:t>Promoting</a:t>
            </a:r>
            <a:r>
              <a:rPr lang="es-ES" sz="1400"/>
              <a:t> </a:t>
            </a:r>
            <a:r>
              <a:rPr lang="es-ES" sz="1400" err="1"/>
              <a:t>face-to-face</a:t>
            </a:r>
            <a:r>
              <a:rPr lang="es-ES" sz="1400"/>
              <a:t> V2s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310F250-B982-0A3B-E76C-D1A2FFFBA7F6}"/>
              </a:ext>
            </a:extLst>
          </p:cNvPr>
          <p:cNvSpPr txBox="1"/>
          <p:nvPr/>
        </p:nvSpPr>
        <p:spPr>
          <a:xfrm>
            <a:off x="874713" y="3622408"/>
            <a:ext cx="1775836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1400" err="1"/>
              <a:t>Coding</a:t>
            </a:r>
            <a:r>
              <a:rPr lang="es-ES" sz="1400"/>
              <a:t> Dojo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565C869-5FC3-267A-BA8B-876C7337E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670" y="1426651"/>
            <a:ext cx="3545500" cy="265912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4B32FED-59CB-C58E-C55F-C81F7EB1DBEC}"/>
              </a:ext>
            </a:extLst>
          </p:cNvPr>
          <p:cNvSpPr txBox="1"/>
          <p:nvPr/>
        </p:nvSpPr>
        <p:spPr>
          <a:xfrm>
            <a:off x="4667670" y="3622281"/>
            <a:ext cx="1775836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1400"/>
              <a:t>GPTW Workshop</a:t>
            </a:r>
          </a:p>
        </p:txBody>
      </p:sp>
    </p:spTree>
    <p:extLst>
      <p:ext uri="{BB962C8B-B14F-4D97-AF65-F5344CB8AC3E}">
        <p14:creationId xmlns:p14="http://schemas.microsoft.com/office/powerpoint/2010/main" val="2805103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ángulo 86">
            <a:extLst>
              <a:ext uri="{FF2B5EF4-FFF2-40B4-BE49-F238E27FC236}">
                <a16:creationId xmlns:a16="http://schemas.microsoft.com/office/drawing/2014/main" id="{1666B966-A671-DBEB-2FAF-59B1608A7A95}"/>
              </a:ext>
            </a:extLst>
          </p:cNvPr>
          <p:cNvSpPr/>
          <p:nvPr/>
        </p:nvSpPr>
        <p:spPr>
          <a:xfrm>
            <a:off x="7632834" y="5234247"/>
            <a:ext cx="4243960" cy="927199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C88E0717-68B3-4F66-B1AC-428BD5DC4622}"/>
              </a:ext>
            </a:extLst>
          </p:cNvPr>
          <p:cNvSpPr/>
          <p:nvPr userDrawn="1"/>
        </p:nvSpPr>
        <p:spPr>
          <a:xfrm>
            <a:off x="7807477" y="4910687"/>
            <a:ext cx="662589" cy="66258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3D1BD951-60C3-C15B-BC89-4B040AF0EA74}"/>
              </a:ext>
            </a:extLst>
          </p:cNvPr>
          <p:cNvSpPr/>
          <p:nvPr/>
        </p:nvSpPr>
        <p:spPr>
          <a:xfrm>
            <a:off x="7632834" y="3909448"/>
            <a:ext cx="4243960" cy="71934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07ED84DE-B242-CF6C-D0DD-9544C806FA07}"/>
              </a:ext>
            </a:extLst>
          </p:cNvPr>
          <p:cNvSpPr/>
          <p:nvPr/>
        </p:nvSpPr>
        <p:spPr>
          <a:xfrm>
            <a:off x="7632834" y="2736712"/>
            <a:ext cx="4243960" cy="793430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73" name="Oval 125">
            <a:extLst>
              <a:ext uri="{FF2B5EF4-FFF2-40B4-BE49-F238E27FC236}">
                <a16:creationId xmlns:a16="http://schemas.microsoft.com/office/drawing/2014/main" id="{9C4F11CC-7EA9-9A97-F802-B82EB85CA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4093" y="2376384"/>
            <a:ext cx="655269" cy="65526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  <a:latin typeface="Tahoma"/>
            </a:endParaRPr>
          </a:p>
        </p:txBody>
      </p:sp>
      <p:sp>
        <p:nvSpPr>
          <p:cNvPr id="42" name="Forme libre : forme 21">
            <a:extLst>
              <a:ext uri="{FF2B5EF4-FFF2-40B4-BE49-F238E27FC236}">
                <a16:creationId xmlns:a16="http://schemas.microsoft.com/office/drawing/2014/main" id="{41C1D422-74EA-4EAC-A34B-814D1A7D4CD7}"/>
              </a:ext>
            </a:extLst>
          </p:cNvPr>
          <p:cNvSpPr/>
          <p:nvPr/>
        </p:nvSpPr>
        <p:spPr>
          <a:xfrm flipV="1">
            <a:off x="4250331" y="4493433"/>
            <a:ext cx="1055755" cy="495300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C24DC06E-23C7-1D41-E2C9-B03A4DBB789F}"/>
              </a:ext>
            </a:extLst>
          </p:cNvPr>
          <p:cNvSpPr/>
          <p:nvPr/>
        </p:nvSpPr>
        <p:spPr>
          <a:xfrm>
            <a:off x="7632834" y="1348445"/>
            <a:ext cx="4243960" cy="851796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5D9D9338-1716-19F0-E70E-9EF1567A7E63}"/>
              </a:ext>
            </a:extLst>
          </p:cNvPr>
          <p:cNvSpPr/>
          <p:nvPr/>
        </p:nvSpPr>
        <p:spPr>
          <a:xfrm>
            <a:off x="356136" y="3203096"/>
            <a:ext cx="3930334" cy="1059858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0EC1823A-E7F5-959C-2B4C-A1E4910682D5}"/>
              </a:ext>
            </a:extLst>
          </p:cNvPr>
          <p:cNvSpPr/>
          <p:nvPr/>
        </p:nvSpPr>
        <p:spPr>
          <a:xfrm>
            <a:off x="356135" y="4869679"/>
            <a:ext cx="3910789" cy="1059858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2" name="Ellipse 92">
            <a:extLst>
              <a:ext uri="{FF2B5EF4-FFF2-40B4-BE49-F238E27FC236}">
                <a16:creationId xmlns:a16="http://schemas.microsoft.com/office/drawing/2014/main" id="{6F60BF90-9B8F-23EB-3028-0E0833D3D2A8}"/>
              </a:ext>
            </a:extLst>
          </p:cNvPr>
          <p:cNvSpPr/>
          <p:nvPr userDrawn="1"/>
        </p:nvSpPr>
        <p:spPr>
          <a:xfrm>
            <a:off x="3240238" y="4580240"/>
            <a:ext cx="720000" cy="720000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9D58D83C-EDE3-9AA0-EF58-B9EF07A33551}"/>
              </a:ext>
            </a:extLst>
          </p:cNvPr>
          <p:cNvSpPr/>
          <p:nvPr/>
        </p:nvSpPr>
        <p:spPr>
          <a:xfrm>
            <a:off x="356136" y="1493570"/>
            <a:ext cx="3930334" cy="1059858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Freeform 92">
            <a:extLst>
              <a:ext uri="{FF2B5EF4-FFF2-40B4-BE49-F238E27FC236}">
                <a16:creationId xmlns:a16="http://schemas.microsoft.com/office/drawing/2014/main" id="{40B14946-268C-41DE-886F-38E08030E253}"/>
              </a:ext>
            </a:extLst>
          </p:cNvPr>
          <p:cNvSpPr>
            <a:spLocks noEditPoints="1"/>
          </p:cNvSpPr>
          <p:nvPr/>
        </p:nvSpPr>
        <p:spPr bwMode="auto">
          <a:xfrm>
            <a:off x="4791284" y="1954206"/>
            <a:ext cx="2517883" cy="3616876"/>
          </a:xfrm>
          <a:custGeom>
            <a:avLst/>
            <a:gdLst>
              <a:gd name="T0" fmla="*/ 206 w 400"/>
              <a:gd name="T1" fmla="*/ 577 h 577"/>
              <a:gd name="T2" fmla="*/ 206 w 400"/>
              <a:gd name="T3" fmla="*/ 577 h 577"/>
              <a:gd name="T4" fmla="*/ 279 w 400"/>
              <a:gd name="T5" fmla="*/ 471 h 577"/>
              <a:gd name="T6" fmla="*/ 278 w 400"/>
              <a:gd name="T7" fmla="*/ 471 h 577"/>
              <a:gd name="T8" fmla="*/ 306 w 400"/>
              <a:gd name="T9" fmla="*/ 430 h 577"/>
              <a:gd name="T10" fmla="*/ 400 w 400"/>
              <a:gd name="T11" fmla="*/ 200 h 577"/>
              <a:gd name="T12" fmla="*/ 200 w 400"/>
              <a:gd name="T13" fmla="*/ 0 h 577"/>
              <a:gd name="T14" fmla="*/ 0 w 400"/>
              <a:gd name="T15" fmla="*/ 200 h 577"/>
              <a:gd name="T16" fmla="*/ 94 w 400"/>
              <a:gd name="T17" fmla="*/ 430 h 577"/>
              <a:gd name="T18" fmla="*/ 122 w 400"/>
              <a:gd name="T19" fmla="*/ 471 h 577"/>
              <a:gd name="T20" fmla="*/ 121 w 400"/>
              <a:gd name="T21" fmla="*/ 471 h 577"/>
              <a:gd name="T22" fmla="*/ 279 w 400"/>
              <a:gd name="T23" fmla="*/ 498 h 577"/>
              <a:gd name="T24" fmla="*/ 279 w 400"/>
              <a:gd name="T25" fmla="*/ 498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0" h="577">
                <a:moveTo>
                  <a:pt x="206" y="577"/>
                </a:moveTo>
                <a:cubicBezTo>
                  <a:pt x="206" y="577"/>
                  <a:pt x="206" y="577"/>
                  <a:pt x="206" y="577"/>
                </a:cubicBezTo>
                <a:moveTo>
                  <a:pt x="279" y="471"/>
                </a:moveTo>
                <a:cubicBezTo>
                  <a:pt x="278" y="471"/>
                  <a:pt x="278" y="471"/>
                  <a:pt x="278" y="471"/>
                </a:cubicBezTo>
                <a:cubicBezTo>
                  <a:pt x="297" y="464"/>
                  <a:pt x="306" y="451"/>
                  <a:pt x="306" y="430"/>
                </a:cubicBezTo>
                <a:cubicBezTo>
                  <a:pt x="306" y="350"/>
                  <a:pt x="400" y="298"/>
                  <a:pt x="400" y="200"/>
                </a:cubicBezTo>
                <a:cubicBezTo>
                  <a:pt x="400" y="31"/>
                  <a:pt x="258" y="0"/>
                  <a:pt x="200" y="0"/>
                </a:cubicBezTo>
                <a:cubicBezTo>
                  <a:pt x="142" y="0"/>
                  <a:pt x="0" y="31"/>
                  <a:pt x="0" y="200"/>
                </a:cubicBezTo>
                <a:cubicBezTo>
                  <a:pt x="0" y="298"/>
                  <a:pt x="94" y="350"/>
                  <a:pt x="94" y="430"/>
                </a:cubicBezTo>
                <a:cubicBezTo>
                  <a:pt x="94" y="451"/>
                  <a:pt x="103" y="464"/>
                  <a:pt x="122" y="471"/>
                </a:cubicBezTo>
                <a:cubicBezTo>
                  <a:pt x="121" y="471"/>
                  <a:pt x="121" y="471"/>
                  <a:pt x="121" y="471"/>
                </a:cubicBezTo>
                <a:moveTo>
                  <a:pt x="279" y="498"/>
                </a:moveTo>
                <a:cubicBezTo>
                  <a:pt x="279" y="498"/>
                  <a:pt x="279" y="498"/>
                  <a:pt x="279" y="498"/>
                </a:cubicBezTo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Espace réservé du texte 249">
            <a:extLst>
              <a:ext uri="{FF2B5EF4-FFF2-40B4-BE49-F238E27FC236}">
                <a16:creationId xmlns:a16="http://schemas.microsoft.com/office/drawing/2014/main" id="{17065CC9-7964-4181-941B-337FF624F95D}"/>
              </a:ext>
            </a:extLst>
          </p:cNvPr>
          <p:cNvSpPr>
            <a:spLocks noGrp="1" noChangeAspect="1"/>
          </p:cNvSpPr>
          <p:nvPr>
            <p:ph type="body" sz="quarter" idx="4294967295" hasCustomPrompt="1"/>
          </p:nvPr>
        </p:nvSpPr>
        <p:spPr>
          <a:xfrm>
            <a:off x="4899025" y="2073275"/>
            <a:ext cx="2303463" cy="3319463"/>
          </a:xfrm>
          <a:custGeom>
            <a:avLst/>
            <a:gdLst>
              <a:gd name="connsiteX0" fmla="*/ 1803727 w 3607454"/>
              <a:gd name="connsiteY0" fmla="*/ 0 h 5200882"/>
              <a:gd name="connsiteX1" fmla="*/ 3607454 w 3607454"/>
              <a:gd name="connsiteY1" fmla="*/ 1809002 h 5200882"/>
              <a:gd name="connsiteX2" fmla="*/ 2759801 w 3607454"/>
              <a:gd name="connsiteY2" fmla="*/ 3873625 h 5200882"/>
              <a:gd name="connsiteX3" fmla="*/ 2503534 w 3607454"/>
              <a:gd name="connsiteY3" fmla="*/ 4247223 h 5200882"/>
              <a:gd name="connsiteX4" fmla="*/ 2513390 w 3607454"/>
              <a:gd name="connsiteY4" fmla="*/ 4247223 h 5200882"/>
              <a:gd name="connsiteX5" fmla="*/ 2513390 w 3607454"/>
              <a:gd name="connsiteY5" fmla="*/ 4266886 h 5200882"/>
              <a:gd name="connsiteX6" fmla="*/ 2523247 w 3607454"/>
              <a:gd name="connsiteY6" fmla="*/ 4266886 h 5200882"/>
              <a:gd name="connsiteX7" fmla="*/ 2611955 w 3607454"/>
              <a:gd name="connsiteY7" fmla="*/ 4365202 h 5200882"/>
              <a:gd name="connsiteX8" fmla="*/ 2523247 w 3607454"/>
              <a:gd name="connsiteY8" fmla="*/ 4463517 h 5200882"/>
              <a:gd name="connsiteX9" fmla="*/ 2513390 w 3607454"/>
              <a:gd name="connsiteY9" fmla="*/ 4463517 h 5200882"/>
              <a:gd name="connsiteX10" fmla="*/ 2513390 w 3607454"/>
              <a:gd name="connsiteY10" fmla="*/ 4483180 h 5200882"/>
              <a:gd name="connsiteX11" fmla="*/ 2523247 w 3607454"/>
              <a:gd name="connsiteY11" fmla="*/ 4483180 h 5200882"/>
              <a:gd name="connsiteX12" fmla="*/ 2611955 w 3607454"/>
              <a:gd name="connsiteY12" fmla="*/ 4581496 h 5200882"/>
              <a:gd name="connsiteX13" fmla="*/ 2523247 w 3607454"/>
              <a:gd name="connsiteY13" fmla="*/ 4679811 h 5200882"/>
              <a:gd name="connsiteX14" fmla="*/ 2503534 w 3607454"/>
              <a:gd name="connsiteY14" fmla="*/ 4679811 h 5200882"/>
              <a:gd name="connsiteX15" fmla="*/ 2503534 w 3607454"/>
              <a:gd name="connsiteY15" fmla="*/ 4699474 h 5200882"/>
              <a:gd name="connsiteX16" fmla="*/ 2523247 w 3607454"/>
              <a:gd name="connsiteY16" fmla="*/ 4699474 h 5200882"/>
              <a:gd name="connsiteX17" fmla="*/ 2611955 w 3607454"/>
              <a:gd name="connsiteY17" fmla="*/ 4797789 h 5200882"/>
              <a:gd name="connsiteX18" fmla="*/ 2523247 w 3607454"/>
              <a:gd name="connsiteY18" fmla="*/ 4896105 h 5200882"/>
              <a:gd name="connsiteX19" fmla="*/ 2434539 w 3607454"/>
              <a:gd name="connsiteY19" fmla="*/ 4896105 h 5200882"/>
              <a:gd name="connsiteX20" fmla="*/ 1862866 w 3607454"/>
              <a:gd name="connsiteY20" fmla="*/ 5200882 h 5200882"/>
              <a:gd name="connsiteX21" fmla="*/ 1754445 w 3607454"/>
              <a:gd name="connsiteY21" fmla="*/ 5200882 h 5200882"/>
              <a:gd name="connsiteX22" fmla="*/ 1172916 w 3607454"/>
              <a:gd name="connsiteY22" fmla="*/ 4896105 h 5200882"/>
              <a:gd name="connsiteX23" fmla="*/ 1084208 w 3607454"/>
              <a:gd name="connsiteY23" fmla="*/ 4896105 h 5200882"/>
              <a:gd name="connsiteX24" fmla="*/ 995500 w 3607454"/>
              <a:gd name="connsiteY24" fmla="*/ 4797789 h 5200882"/>
              <a:gd name="connsiteX25" fmla="*/ 1084208 w 3607454"/>
              <a:gd name="connsiteY25" fmla="*/ 4699474 h 5200882"/>
              <a:gd name="connsiteX26" fmla="*/ 1103921 w 3607454"/>
              <a:gd name="connsiteY26" fmla="*/ 4699474 h 5200882"/>
              <a:gd name="connsiteX27" fmla="*/ 1103921 w 3607454"/>
              <a:gd name="connsiteY27" fmla="*/ 4679811 h 5200882"/>
              <a:gd name="connsiteX28" fmla="*/ 1084208 w 3607454"/>
              <a:gd name="connsiteY28" fmla="*/ 4679811 h 5200882"/>
              <a:gd name="connsiteX29" fmla="*/ 995500 w 3607454"/>
              <a:gd name="connsiteY29" fmla="*/ 4581496 h 5200882"/>
              <a:gd name="connsiteX30" fmla="*/ 1084208 w 3607454"/>
              <a:gd name="connsiteY30" fmla="*/ 4483180 h 5200882"/>
              <a:gd name="connsiteX31" fmla="*/ 1094064 w 3607454"/>
              <a:gd name="connsiteY31" fmla="*/ 4483180 h 5200882"/>
              <a:gd name="connsiteX32" fmla="*/ 1094064 w 3607454"/>
              <a:gd name="connsiteY32" fmla="*/ 4463517 h 5200882"/>
              <a:gd name="connsiteX33" fmla="*/ 1084208 w 3607454"/>
              <a:gd name="connsiteY33" fmla="*/ 4463517 h 5200882"/>
              <a:gd name="connsiteX34" fmla="*/ 995500 w 3607454"/>
              <a:gd name="connsiteY34" fmla="*/ 4365202 h 5200882"/>
              <a:gd name="connsiteX35" fmla="*/ 1084208 w 3607454"/>
              <a:gd name="connsiteY35" fmla="*/ 4266886 h 5200882"/>
              <a:gd name="connsiteX36" fmla="*/ 1094064 w 3607454"/>
              <a:gd name="connsiteY36" fmla="*/ 4266886 h 5200882"/>
              <a:gd name="connsiteX37" fmla="*/ 1094064 w 3607454"/>
              <a:gd name="connsiteY37" fmla="*/ 4247223 h 5200882"/>
              <a:gd name="connsiteX38" fmla="*/ 1103921 w 3607454"/>
              <a:gd name="connsiteY38" fmla="*/ 4247223 h 5200882"/>
              <a:gd name="connsiteX39" fmla="*/ 847653 w 3607454"/>
              <a:gd name="connsiteY39" fmla="*/ 3873625 h 5200882"/>
              <a:gd name="connsiteX40" fmla="*/ 0 w 3607454"/>
              <a:gd name="connsiteY40" fmla="*/ 1809002 h 5200882"/>
              <a:gd name="connsiteX41" fmla="*/ 1803727 w 3607454"/>
              <a:gd name="connsiteY41" fmla="*/ 0 h 520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607454" h="5200882">
                <a:moveTo>
                  <a:pt x="1803727" y="0"/>
                </a:moveTo>
                <a:cubicBezTo>
                  <a:pt x="2335974" y="0"/>
                  <a:pt x="3607454" y="285115"/>
                  <a:pt x="3607454" y="1809002"/>
                </a:cubicBezTo>
                <a:cubicBezTo>
                  <a:pt x="3607454" y="2684009"/>
                  <a:pt x="2759801" y="3155923"/>
                  <a:pt x="2759801" y="3873625"/>
                </a:cubicBezTo>
                <a:cubicBezTo>
                  <a:pt x="2759801" y="4070256"/>
                  <a:pt x="2680949" y="4178402"/>
                  <a:pt x="2503534" y="4247223"/>
                </a:cubicBezTo>
                <a:cubicBezTo>
                  <a:pt x="2503534" y="4247223"/>
                  <a:pt x="2503534" y="4247223"/>
                  <a:pt x="2513390" y="4247223"/>
                </a:cubicBezTo>
                <a:cubicBezTo>
                  <a:pt x="2513390" y="4247223"/>
                  <a:pt x="2513390" y="4247223"/>
                  <a:pt x="2513390" y="4266886"/>
                </a:cubicBezTo>
                <a:cubicBezTo>
                  <a:pt x="2513390" y="4266886"/>
                  <a:pt x="2513390" y="4266886"/>
                  <a:pt x="2523247" y="4266886"/>
                </a:cubicBezTo>
                <a:cubicBezTo>
                  <a:pt x="2572529" y="4266886"/>
                  <a:pt x="2611955" y="4316044"/>
                  <a:pt x="2611955" y="4365202"/>
                </a:cubicBezTo>
                <a:cubicBezTo>
                  <a:pt x="2611955" y="4424191"/>
                  <a:pt x="2572529" y="4463517"/>
                  <a:pt x="2523247" y="4463517"/>
                </a:cubicBezTo>
                <a:cubicBezTo>
                  <a:pt x="2523247" y="4463517"/>
                  <a:pt x="2523247" y="4463517"/>
                  <a:pt x="2513390" y="4463517"/>
                </a:cubicBezTo>
                <a:cubicBezTo>
                  <a:pt x="2513390" y="4463517"/>
                  <a:pt x="2513390" y="4463517"/>
                  <a:pt x="2513390" y="4483180"/>
                </a:cubicBezTo>
                <a:cubicBezTo>
                  <a:pt x="2513390" y="4483180"/>
                  <a:pt x="2513390" y="4483180"/>
                  <a:pt x="2523247" y="4483180"/>
                </a:cubicBezTo>
                <a:cubicBezTo>
                  <a:pt x="2572529" y="4483180"/>
                  <a:pt x="2611955" y="4532338"/>
                  <a:pt x="2611955" y="4581496"/>
                </a:cubicBezTo>
                <a:cubicBezTo>
                  <a:pt x="2611955" y="4640485"/>
                  <a:pt x="2572529" y="4679811"/>
                  <a:pt x="2523247" y="4679811"/>
                </a:cubicBezTo>
                <a:cubicBezTo>
                  <a:pt x="2523247" y="4679811"/>
                  <a:pt x="2523247" y="4679811"/>
                  <a:pt x="2503534" y="4679811"/>
                </a:cubicBezTo>
                <a:cubicBezTo>
                  <a:pt x="2503534" y="4689642"/>
                  <a:pt x="2503534" y="4699474"/>
                  <a:pt x="2503534" y="4699474"/>
                </a:cubicBezTo>
                <a:cubicBezTo>
                  <a:pt x="2503534" y="4699474"/>
                  <a:pt x="2503534" y="4699474"/>
                  <a:pt x="2523247" y="4699474"/>
                </a:cubicBezTo>
                <a:cubicBezTo>
                  <a:pt x="2572529" y="4699474"/>
                  <a:pt x="2611955" y="4748632"/>
                  <a:pt x="2611955" y="4797789"/>
                </a:cubicBezTo>
                <a:cubicBezTo>
                  <a:pt x="2611955" y="4846947"/>
                  <a:pt x="2572529" y="4896105"/>
                  <a:pt x="2523247" y="4896105"/>
                </a:cubicBezTo>
                <a:cubicBezTo>
                  <a:pt x="2523247" y="4896105"/>
                  <a:pt x="2523247" y="4896105"/>
                  <a:pt x="2434539" y="4896105"/>
                </a:cubicBezTo>
                <a:cubicBezTo>
                  <a:pt x="2326118" y="5073072"/>
                  <a:pt x="2109277" y="5200882"/>
                  <a:pt x="1862866" y="5200882"/>
                </a:cubicBezTo>
                <a:cubicBezTo>
                  <a:pt x="1862866" y="5200882"/>
                  <a:pt x="1862866" y="5200882"/>
                  <a:pt x="1754445" y="5200882"/>
                </a:cubicBezTo>
                <a:cubicBezTo>
                  <a:pt x="1498178" y="5200882"/>
                  <a:pt x="1291193" y="5073072"/>
                  <a:pt x="1172916" y="4896105"/>
                </a:cubicBezTo>
                <a:cubicBezTo>
                  <a:pt x="1172916" y="4896105"/>
                  <a:pt x="1172916" y="4896105"/>
                  <a:pt x="1084208" y="4896105"/>
                </a:cubicBezTo>
                <a:cubicBezTo>
                  <a:pt x="1034926" y="4896105"/>
                  <a:pt x="995500" y="4846947"/>
                  <a:pt x="995500" y="4797789"/>
                </a:cubicBezTo>
                <a:cubicBezTo>
                  <a:pt x="995500" y="4748632"/>
                  <a:pt x="1034926" y="4699474"/>
                  <a:pt x="1084208" y="4699474"/>
                </a:cubicBezTo>
                <a:cubicBezTo>
                  <a:pt x="1084208" y="4699474"/>
                  <a:pt x="1084208" y="4699474"/>
                  <a:pt x="1103921" y="4699474"/>
                </a:cubicBezTo>
                <a:cubicBezTo>
                  <a:pt x="1103921" y="4699474"/>
                  <a:pt x="1103921" y="4689642"/>
                  <a:pt x="1103921" y="4679811"/>
                </a:cubicBezTo>
                <a:cubicBezTo>
                  <a:pt x="1103921" y="4679811"/>
                  <a:pt x="1103921" y="4679811"/>
                  <a:pt x="1084208" y="4679811"/>
                </a:cubicBezTo>
                <a:cubicBezTo>
                  <a:pt x="1034926" y="4679811"/>
                  <a:pt x="995500" y="4640485"/>
                  <a:pt x="995500" y="4581496"/>
                </a:cubicBezTo>
                <a:cubicBezTo>
                  <a:pt x="995500" y="4532338"/>
                  <a:pt x="1034926" y="4483180"/>
                  <a:pt x="1084208" y="4483180"/>
                </a:cubicBezTo>
                <a:cubicBezTo>
                  <a:pt x="1084208" y="4483180"/>
                  <a:pt x="1084208" y="4483180"/>
                  <a:pt x="1094064" y="4483180"/>
                </a:cubicBezTo>
                <a:cubicBezTo>
                  <a:pt x="1094064" y="4483180"/>
                  <a:pt x="1094064" y="4483180"/>
                  <a:pt x="1094064" y="4463517"/>
                </a:cubicBezTo>
                <a:cubicBezTo>
                  <a:pt x="1094064" y="4463517"/>
                  <a:pt x="1094064" y="4463517"/>
                  <a:pt x="1084208" y="4463517"/>
                </a:cubicBezTo>
                <a:cubicBezTo>
                  <a:pt x="1034926" y="4463517"/>
                  <a:pt x="995500" y="4424191"/>
                  <a:pt x="995500" y="4365202"/>
                </a:cubicBezTo>
                <a:cubicBezTo>
                  <a:pt x="995500" y="4316044"/>
                  <a:pt x="1034926" y="4266886"/>
                  <a:pt x="1084208" y="4266886"/>
                </a:cubicBezTo>
                <a:cubicBezTo>
                  <a:pt x="1084208" y="4266886"/>
                  <a:pt x="1084208" y="4266886"/>
                  <a:pt x="1094064" y="4266886"/>
                </a:cubicBezTo>
                <a:cubicBezTo>
                  <a:pt x="1094064" y="4266886"/>
                  <a:pt x="1094064" y="4266886"/>
                  <a:pt x="1094064" y="4247223"/>
                </a:cubicBezTo>
                <a:cubicBezTo>
                  <a:pt x="1094064" y="4247223"/>
                  <a:pt x="1094064" y="4247223"/>
                  <a:pt x="1103921" y="4247223"/>
                </a:cubicBezTo>
                <a:cubicBezTo>
                  <a:pt x="926505" y="4178402"/>
                  <a:pt x="847653" y="4070256"/>
                  <a:pt x="847653" y="3873625"/>
                </a:cubicBezTo>
                <a:cubicBezTo>
                  <a:pt x="847653" y="3155923"/>
                  <a:pt x="0" y="2684009"/>
                  <a:pt x="0" y="1809002"/>
                </a:cubicBezTo>
                <a:cubicBezTo>
                  <a:pt x="0" y="285115"/>
                  <a:pt x="1281336" y="0"/>
                  <a:pt x="1803727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wrap="square" lIns="288000" tIns="180000" rIns="288000" bIns="1080000" anchor="ctr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</a:defRPr>
            </a:lvl2pPr>
            <a:lvl3pPr marL="538163" indent="0">
              <a:spcBef>
                <a:spcPts val="60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30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30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sz="1050" cap="none" noProof="0" err="1">
                <a:solidFill>
                  <a:srgbClr val="4A4A4A"/>
                </a:solidFill>
              </a:rPr>
              <a:t>Proyectos</a:t>
            </a:r>
            <a:r>
              <a:rPr lang="fr-FR" sz="1050" cap="none" noProof="0">
                <a:solidFill>
                  <a:srgbClr val="4A4A4A"/>
                </a:solidFill>
              </a:rPr>
              <a:t> e </a:t>
            </a:r>
            <a:r>
              <a:rPr lang="fr-FR" sz="1050" cap="none" noProof="0" err="1">
                <a:solidFill>
                  <a:srgbClr val="4A4A4A"/>
                </a:solidFill>
              </a:rPr>
              <a:t>iniciativas</a:t>
            </a:r>
            <a:r>
              <a:rPr lang="fr-FR" sz="1050" cap="none" noProof="0">
                <a:solidFill>
                  <a:srgbClr val="4A4A4A"/>
                </a:solidFill>
              </a:rPr>
              <a:t>  </a:t>
            </a:r>
          </a:p>
          <a:p>
            <a:pPr>
              <a:spcBef>
                <a:spcPct val="0"/>
              </a:spcBef>
            </a:pPr>
            <a:r>
              <a:rPr lang="es-ES" altLang="en-US" sz="1050" b="0" cap="none">
                <a:solidFill>
                  <a:schemeClr val="tx1"/>
                </a:solidFill>
              </a:rPr>
              <a:t>Se proponen proyectos e iniciativas que ayuden a la mejora del equipo o que colaboren en cierta medida a la sociedad </a:t>
            </a:r>
            <a:endParaRPr lang="en-US" altLang="en-US" sz="1050" b="0" cap="none">
              <a:solidFill>
                <a:schemeClr val="tx1"/>
              </a:solidFill>
            </a:endParaRP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194" y="1182874"/>
            <a:ext cx="2340000" cy="1080000"/>
          </a:xfrm>
        </p:spPr>
        <p:txBody>
          <a:bodyPr/>
          <a:lstStyle>
            <a:lvl1pPr marL="0" indent="0" algn="l">
              <a:buNone/>
              <a:defRPr sz="1200" cap="all" baseline="0">
                <a:solidFill>
                  <a:schemeClr val="tx2"/>
                </a:solidFill>
              </a:defRPr>
            </a:lvl1pPr>
            <a:lvl2pPr marL="0" indent="0" algn="l">
              <a:spcBef>
                <a:spcPts val="600"/>
              </a:spcBef>
              <a:buFont typeface="Arial" panose="020B0604020202020204" pitchFamily="34" charset="0"/>
              <a:buNone/>
              <a:defRPr sz="1100"/>
            </a:lvl2pPr>
            <a:lvl3pPr marL="538163" indent="0">
              <a:spcBef>
                <a:spcPts val="60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30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300"/>
              </a:spcBef>
              <a:buFont typeface="Arial" panose="020B0604020202020204" pitchFamily="34" charset="0"/>
              <a:buNone/>
              <a:defRPr sz="1200"/>
            </a:lvl5pPr>
          </a:lstStyle>
          <a:p>
            <a:pPr algn="r"/>
            <a:r>
              <a:rPr lang="fr-FR" sz="1050" cap="none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Mood</a:t>
            </a:r>
            <a:r>
              <a:rPr lang="fr-FR" sz="105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tracker</a:t>
            </a:r>
          </a:p>
          <a:p>
            <a:pPr algn="r">
              <a:spcBef>
                <a:spcPct val="0"/>
              </a:spcBef>
            </a:pPr>
            <a:r>
              <a:rPr lang="es-ES" altLang="en-US" sz="1050" b="0" cap="none">
                <a:solidFill>
                  <a:schemeClr val="tx1"/>
                </a:solidFill>
              </a:rPr>
              <a:t>“Las caritas”</a:t>
            </a:r>
            <a:endParaRPr lang="en-US" altLang="en-US" sz="1050" b="0" cap="none">
              <a:solidFill>
                <a:schemeClr val="tx1"/>
              </a:solidFill>
            </a:endParaRPr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42C11441-E138-457A-B516-33AEAC4BA5CE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738056" y="4501493"/>
            <a:ext cx="2340000" cy="108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cap="all" baseline="0">
                <a:solidFill>
                  <a:schemeClr val="tx2"/>
                </a:solidFill>
              </a:defRPr>
            </a:lvl1pPr>
            <a:lvl2pPr marL="0" indent="0" algn="l">
              <a:spcBef>
                <a:spcPts val="600"/>
              </a:spcBef>
              <a:buFont typeface="Arial" panose="020B0604020202020204" pitchFamily="34" charset="0"/>
              <a:buNone/>
              <a:defRPr sz="1100"/>
            </a:lvl2pPr>
            <a:lvl3pPr marL="538163" indent="0">
              <a:spcBef>
                <a:spcPts val="60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30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300"/>
              </a:spcBef>
              <a:buFont typeface="Arial" panose="020B0604020202020204" pitchFamily="34" charset="0"/>
              <a:buNone/>
              <a:defRPr sz="1200"/>
            </a:lvl5pPr>
          </a:lstStyle>
          <a:p>
            <a:pPr algn="r"/>
            <a:r>
              <a:rPr lang="fr-FR" sz="1050" cap="none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</a:t>
            </a:r>
            <a:r>
              <a:rPr lang="fr-FR" sz="105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1050" cap="none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Xperience</a:t>
            </a:r>
            <a:endParaRPr lang="fr-FR" sz="1050" cap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>
              <a:spcBef>
                <a:spcPct val="0"/>
              </a:spcBef>
            </a:pPr>
            <a:r>
              <a:rPr lang="es-ES" altLang="en-US" sz="1050" b="0" cap="none">
                <a:solidFill>
                  <a:schemeClr val="tx1"/>
                </a:solidFill>
              </a:rPr>
              <a:t>“¿</a:t>
            </a:r>
            <a:r>
              <a:rPr lang="it-IT" altLang="en-US" sz="1050" b="0" cap="none">
                <a:solidFill>
                  <a:schemeClr val="tx1"/>
                </a:solidFill>
              </a:rPr>
              <a:t>Puedes actualizar tu CV?...”</a:t>
            </a:r>
            <a:endParaRPr lang="en-US" altLang="en-US" sz="1050" b="0" cap="none">
              <a:solidFill>
                <a:schemeClr val="tx1"/>
              </a:solidFill>
            </a:endParaRP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A5E26793-F8EC-4491-B36D-D39E724E01EF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8570552" y="1024543"/>
            <a:ext cx="2340000" cy="108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cap="all" baseline="0">
                <a:solidFill>
                  <a:schemeClr val="tx2"/>
                </a:solidFill>
              </a:defRPr>
            </a:lvl1pPr>
            <a:lvl2pPr marL="0" indent="0" algn="l">
              <a:spcBef>
                <a:spcPts val="600"/>
              </a:spcBef>
              <a:buFont typeface="Arial" panose="020B0604020202020204" pitchFamily="34" charset="0"/>
              <a:buNone/>
              <a:defRPr sz="1100"/>
            </a:lvl2pPr>
            <a:lvl3pPr marL="538163" indent="0">
              <a:spcBef>
                <a:spcPts val="60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30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300"/>
              </a:spcBef>
              <a:buFont typeface="Arial" panose="020B0604020202020204" pitchFamily="34" charset="0"/>
              <a:buNone/>
              <a:defRPr sz="1200"/>
            </a:lvl5pPr>
          </a:lstStyle>
          <a:p>
            <a:r>
              <a:rPr lang="fr-FR" sz="1050" cap="none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</a:t>
            </a:r>
            <a:r>
              <a:rPr lang="fr-FR" sz="1050" cap="none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Seat</a:t>
            </a:r>
          </a:p>
          <a:p>
            <a:pPr>
              <a:spcBef>
                <a:spcPct val="0"/>
              </a:spcBef>
            </a:pPr>
            <a:r>
              <a:rPr lang="es-ES" altLang="en-US" sz="1050" b="0" cap="none">
                <a:solidFill>
                  <a:schemeClr val="tx1"/>
                </a:solidFill>
              </a:rPr>
              <a:t>“¿Mañana vas a la ofi?”</a:t>
            </a:r>
            <a:endParaRPr lang="en-US" altLang="en-US" sz="1050" b="0" cap="none">
              <a:solidFill>
                <a:schemeClr val="tx1"/>
              </a:solidFill>
            </a:endParaRPr>
          </a:p>
        </p:txBody>
      </p:sp>
      <p:sp>
        <p:nvSpPr>
          <p:cNvPr id="25" name="Espace réservé du texte 8">
            <a:extLst>
              <a:ext uri="{FF2B5EF4-FFF2-40B4-BE49-F238E27FC236}">
                <a16:creationId xmlns:a16="http://schemas.microsoft.com/office/drawing/2014/main" id="{9662FAEA-2606-4AB1-BC00-56D5FCB7A307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8592559" y="4922325"/>
            <a:ext cx="2340000" cy="4176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cap="all" baseline="0">
                <a:solidFill>
                  <a:schemeClr val="tx2"/>
                </a:solidFill>
              </a:defRPr>
            </a:lvl1pPr>
            <a:lvl2pPr marL="0" indent="0" algn="l">
              <a:spcBef>
                <a:spcPts val="600"/>
              </a:spcBef>
              <a:buFont typeface="Arial" panose="020B0604020202020204" pitchFamily="34" charset="0"/>
              <a:buNone/>
              <a:defRPr sz="1100"/>
            </a:lvl2pPr>
            <a:lvl3pPr marL="538163" indent="0">
              <a:spcBef>
                <a:spcPts val="60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30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300"/>
              </a:spcBef>
              <a:buFont typeface="Arial" panose="020B0604020202020204" pitchFamily="34" charset="0"/>
              <a:buNone/>
              <a:defRPr sz="1200"/>
            </a:lvl5pPr>
          </a:lstStyle>
          <a:p>
            <a:r>
              <a:rPr lang="fr-FR" sz="105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InCV</a:t>
            </a:r>
          </a:p>
          <a:p>
            <a:pPr>
              <a:spcBef>
                <a:spcPct val="0"/>
              </a:spcBef>
            </a:pPr>
            <a:r>
              <a:rPr lang="es-ES" altLang="en-US" sz="1050" b="0" cap="none">
                <a:solidFill>
                  <a:schemeClr val="tx1"/>
                </a:solidFill>
              </a:rPr>
              <a:t>Responsabilidad Social Corporativa</a:t>
            </a:r>
            <a:endParaRPr lang="en-US" altLang="en-US" sz="1050" b="0" cap="none">
              <a:solidFill>
                <a:schemeClr val="tx1"/>
              </a:solidFill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6DBA747-A38D-4C9A-B50F-454E386A3E2C}"/>
              </a:ext>
            </a:extLst>
          </p:cNvPr>
          <p:cNvGrpSpPr/>
          <p:nvPr/>
        </p:nvGrpSpPr>
        <p:grpSpPr>
          <a:xfrm>
            <a:off x="5534266" y="4781664"/>
            <a:ext cx="1031919" cy="608832"/>
            <a:chOff x="5470258" y="5467556"/>
            <a:chExt cx="1031919" cy="608832"/>
          </a:xfrm>
        </p:grpSpPr>
        <p:sp>
          <p:nvSpPr>
            <p:cNvPr id="27" name="Line 93">
              <a:extLst>
                <a:ext uri="{FF2B5EF4-FFF2-40B4-BE49-F238E27FC236}">
                  <a16:creationId xmlns:a16="http://schemas.microsoft.com/office/drawing/2014/main" id="{9F88E508-B9D1-4D5C-9B45-0A12C5B195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4101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" name="Line 94">
              <a:extLst>
                <a:ext uri="{FF2B5EF4-FFF2-40B4-BE49-F238E27FC236}">
                  <a16:creationId xmlns:a16="http://schemas.microsoft.com/office/drawing/2014/main" id="{7241E308-6656-4B92-8F40-55ECCD2454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4101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" name="Line 95">
              <a:extLst>
                <a:ext uri="{FF2B5EF4-FFF2-40B4-BE49-F238E27FC236}">
                  <a16:creationId xmlns:a16="http://schemas.microsoft.com/office/drawing/2014/main" id="{B6C725F6-9EB9-45ED-AD4D-F5D31FC02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6165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0" name="Line 96">
              <a:extLst>
                <a:ext uri="{FF2B5EF4-FFF2-40B4-BE49-F238E27FC236}">
                  <a16:creationId xmlns:a16="http://schemas.microsoft.com/office/drawing/2014/main" id="{0DD3F5D7-58A3-45ED-ADAA-C12ACCA27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6165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1" name="Freeform 98">
              <a:extLst>
                <a:ext uri="{FF2B5EF4-FFF2-40B4-BE49-F238E27FC236}">
                  <a16:creationId xmlns:a16="http://schemas.microsoft.com/office/drawing/2014/main" id="{4EB81130-9D19-44BC-A1E5-3D706F022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173" y="5467556"/>
              <a:ext cx="908089" cy="608832"/>
            </a:xfrm>
            <a:custGeom>
              <a:avLst/>
              <a:gdLst>
                <a:gd name="T0" fmla="*/ 0 w 144"/>
                <a:gd name="T1" fmla="*/ 0 h 97"/>
                <a:gd name="T2" fmla="*/ 0 w 144"/>
                <a:gd name="T3" fmla="*/ 2 h 97"/>
                <a:gd name="T4" fmla="*/ 0 w 144"/>
                <a:gd name="T5" fmla="*/ 22 h 97"/>
                <a:gd name="T6" fmla="*/ 0 w 144"/>
                <a:gd name="T7" fmla="*/ 24 h 97"/>
                <a:gd name="T8" fmla="*/ 0 w 144"/>
                <a:gd name="T9" fmla="*/ 44 h 97"/>
                <a:gd name="T10" fmla="*/ 1 w 144"/>
                <a:gd name="T11" fmla="*/ 44 h 97"/>
                <a:gd name="T12" fmla="*/ 1 w 144"/>
                <a:gd name="T13" fmla="*/ 46 h 97"/>
                <a:gd name="T14" fmla="*/ 0 w 144"/>
                <a:gd name="T15" fmla="*/ 46 h 97"/>
                <a:gd name="T16" fmla="*/ 0 w 144"/>
                <a:gd name="T17" fmla="*/ 66 h 97"/>
                <a:gd name="T18" fmla="*/ 8 w 144"/>
                <a:gd name="T19" fmla="*/ 66 h 97"/>
                <a:gd name="T20" fmla="*/ 67 w 144"/>
                <a:gd name="T21" fmla="*/ 97 h 97"/>
                <a:gd name="T22" fmla="*/ 78 w 144"/>
                <a:gd name="T23" fmla="*/ 97 h 97"/>
                <a:gd name="T24" fmla="*/ 136 w 144"/>
                <a:gd name="T25" fmla="*/ 66 h 97"/>
                <a:gd name="T26" fmla="*/ 144 w 144"/>
                <a:gd name="T27" fmla="*/ 66 h 97"/>
                <a:gd name="T28" fmla="*/ 144 w 144"/>
                <a:gd name="T29" fmla="*/ 46 h 97"/>
                <a:gd name="T30" fmla="*/ 143 w 144"/>
                <a:gd name="T31" fmla="*/ 46 h 97"/>
                <a:gd name="T32" fmla="*/ 143 w 144"/>
                <a:gd name="T33" fmla="*/ 44 h 97"/>
                <a:gd name="T34" fmla="*/ 144 w 144"/>
                <a:gd name="T35" fmla="*/ 44 h 97"/>
                <a:gd name="T36" fmla="*/ 144 w 144"/>
                <a:gd name="T37" fmla="*/ 24 h 97"/>
                <a:gd name="T38" fmla="*/ 144 w 144"/>
                <a:gd name="T39" fmla="*/ 22 h 97"/>
                <a:gd name="T40" fmla="*/ 144 w 144"/>
                <a:gd name="T41" fmla="*/ 2 h 97"/>
                <a:gd name="T42" fmla="*/ 144 w 144"/>
                <a:gd name="T43" fmla="*/ 0 h 97"/>
                <a:gd name="T44" fmla="*/ 143 w 144"/>
                <a:gd name="T45" fmla="*/ 0 h 97"/>
                <a:gd name="T46" fmla="*/ 1 w 144"/>
                <a:gd name="T47" fmla="*/ 0 h 97"/>
                <a:gd name="T48" fmla="*/ 0 w 144"/>
                <a:gd name="T4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97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20" y="84"/>
                    <a:pt x="41" y="97"/>
                    <a:pt x="67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103" y="97"/>
                    <a:pt x="125" y="84"/>
                    <a:pt x="136" y="66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3" y="46"/>
                    <a:pt x="143" y="45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7D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2" name="Freeform 99">
              <a:extLst>
                <a:ext uri="{FF2B5EF4-FFF2-40B4-BE49-F238E27FC236}">
                  <a16:creationId xmlns:a16="http://schemas.microsoft.com/office/drawing/2014/main" id="{875CDFD7-601E-4BCA-BBFB-70A7A4B1E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258" y="5477875"/>
              <a:ext cx="1031919" cy="123831"/>
            </a:xfrm>
            <a:custGeom>
              <a:avLst/>
              <a:gdLst>
                <a:gd name="T0" fmla="*/ 155 w 164"/>
                <a:gd name="T1" fmla="*/ 20 h 20"/>
                <a:gd name="T2" fmla="*/ 164 w 164"/>
                <a:gd name="T3" fmla="*/ 10 h 20"/>
                <a:gd name="T4" fmla="*/ 155 w 164"/>
                <a:gd name="T5" fmla="*/ 0 h 20"/>
                <a:gd name="T6" fmla="*/ 154 w 164"/>
                <a:gd name="T7" fmla="*/ 0 h 20"/>
                <a:gd name="T8" fmla="*/ 10 w 164"/>
                <a:gd name="T9" fmla="*/ 0 h 20"/>
                <a:gd name="T10" fmla="*/ 9 w 164"/>
                <a:gd name="T11" fmla="*/ 0 h 20"/>
                <a:gd name="T12" fmla="*/ 0 w 164"/>
                <a:gd name="T13" fmla="*/ 10 h 20"/>
                <a:gd name="T14" fmla="*/ 9 w 164"/>
                <a:gd name="T15" fmla="*/ 20 h 20"/>
                <a:gd name="T16" fmla="*/ 10 w 164"/>
                <a:gd name="T17" fmla="*/ 20 h 20"/>
                <a:gd name="T18" fmla="*/ 154 w 164"/>
                <a:gd name="T19" fmla="*/ 20 h 20"/>
                <a:gd name="T20" fmla="*/ 155 w 164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0">
                  <a:moveTo>
                    <a:pt x="155" y="20"/>
                  </a:moveTo>
                  <a:cubicBezTo>
                    <a:pt x="160" y="20"/>
                    <a:pt x="164" y="16"/>
                    <a:pt x="164" y="10"/>
                  </a:cubicBezTo>
                  <a:cubicBezTo>
                    <a:pt x="164" y="5"/>
                    <a:pt x="160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54" y="20"/>
                    <a:pt x="154" y="20"/>
                    <a:pt x="154" y="20"/>
                  </a:cubicBezTo>
                  <a:lnTo>
                    <a:pt x="155" y="20"/>
                  </a:lnTo>
                  <a:close/>
                </a:path>
              </a:pathLst>
            </a:custGeom>
            <a:solidFill>
              <a:srgbClr val="F39C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8CD1A41B-2B91-4EF0-B411-CF7046DDF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258" y="5617185"/>
              <a:ext cx="1031919" cy="123831"/>
            </a:xfrm>
            <a:custGeom>
              <a:avLst/>
              <a:gdLst>
                <a:gd name="T0" fmla="*/ 164 w 164"/>
                <a:gd name="T1" fmla="*/ 10 h 20"/>
                <a:gd name="T2" fmla="*/ 155 w 164"/>
                <a:gd name="T3" fmla="*/ 0 h 20"/>
                <a:gd name="T4" fmla="*/ 154 w 164"/>
                <a:gd name="T5" fmla="*/ 0 h 20"/>
                <a:gd name="T6" fmla="*/ 10 w 164"/>
                <a:gd name="T7" fmla="*/ 0 h 20"/>
                <a:gd name="T8" fmla="*/ 9 w 164"/>
                <a:gd name="T9" fmla="*/ 0 h 20"/>
                <a:gd name="T10" fmla="*/ 0 w 164"/>
                <a:gd name="T11" fmla="*/ 10 h 20"/>
                <a:gd name="T12" fmla="*/ 9 w 164"/>
                <a:gd name="T13" fmla="*/ 20 h 20"/>
                <a:gd name="T14" fmla="*/ 11 w 164"/>
                <a:gd name="T15" fmla="*/ 20 h 20"/>
                <a:gd name="T16" fmla="*/ 153 w 164"/>
                <a:gd name="T17" fmla="*/ 20 h 20"/>
                <a:gd name="T18" fmla="*/ 155 w 164"/>
                <a:gd name="T19" fmla="*/ 20 h 20"/>
                <a:gd name="T20" fmla="*/ 164 w 164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0">
                  <a:moveTo>
                    <a:pt x="164" y="10"/>
                  </a:moveTo>
                  <a:cubicBezTo>
                    <a:pt x="164" y="5"/>
                    <a:pt x="160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60" y="20"/>
                    <a:pt x="164" y="16"/>
                    <a:pt x="164" y="10"/>
                  </a:cubicBezTo>
                  <a:close/>
                </a:path>
              </a:pathLst>
            </a:custGeom>
            <a:solidFill>
              <a:srgbClr val="F39C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68018056-6887-48AE-A37B-10A0CE547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258" y="5756494"/>
              <a:ext cx="1031919" cy="123831"/>
            </a:xfrm>
            <a:custGeom>
              <a:avLst/>
              <a:gdLst>
                <a:gd name="T0" fmla="*/ 9 w 164"/>
                <a:gd name="T1" fmla="*/ 0 h 20"/>
                <a:gd name="T2" fmla="*/ 0 w 164"/>
                <a:gd name="T3" fmla="*/ 10 h 20"/>
                <a:gd name="T4" fmla="*/ 9 w 164"/>
                <a:gd name="T5" fmla="*/ 20 h 20"/>
                <a:gd name="T6" fmla="*/ 18 w 164"/>
                <a:gd name="T7" fmla="*/ 20 h 20"/>
                <a:gd name="T8" fmla="*/ 146 w 164"/>
                <a:gd name="T9" fmla="*/ 20 h 20"/>
                <a:gd name="T10" fmla="*/ 155 w 164"/>
                <a:gd name="T11" fmla="*/ 20 h 20"/>
                <a:gd name="T12" fmla="*/ 164 w 164"/>
                <a:gd name="T13" fmla="*/ 10 h 20"/>
                <a:gd name="T14" fmla="*/ 155 w 164"/>
                <a:gd name="T15" fmla="*/ 0 h 20"/>
                <a:gd name="T16" fmla="*/ 153 w 164"/>
                <a:gd name="T17" fmla="*/ 0 h 20"/>
                <a:gd name="T18" fmla="*/ 11 w 164"/>
                <a:gd name="T19" fmla="*/ 0 h 20"/>
                <a:gd name="T20" fmla="*/ 9 w 164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0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60" y="20"/>
                    <a:pt x="164" y="15"/>
                    <a:pt x="164" y="10"/>
                  </a:cubicBezTo>
                  <a:cubicBezTo>
                    <a:pt x="164" y="5"/>
                    <a:pt x="160" y="0"/>
                    <a:pt x="155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39C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44" name="Forme libre : forme 25">
            <a:extLst>
              <a:ext uri="{FF2B5EF4-FFF2-40B4-BE49-F238E27FC236}">
                <a16:creationId xmlns:a16="http://schemas.microsoft.com/office/drawing/2014/main" id="{1172316F-EAAD-4F25-BF03-4AF9A3A9FDFF}"/>
              </a:ext>
            </a:extLst>
          </p:cNvPr>
          <p:cNvSpPr/>
          <p:nvPr/>
        </p:nvSpPr>
        <p:spPr>
          <a:xfrm>
            <a:off x="4291843" y="1774262"/>
            <a:ext cx="678405" cy="637635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1" name="Forme libre : forme 23">
            <a:extLst>
              <a:ext uri="{FF2B5EF4-FFF2-40B4-BE49-F238E27FC236}">
                <a16:creationId xmlns:a16="http://schemas.microsoft.com/office/drawing/2014/main" id="{F492C734-CC84-4922-9324-AE7F1BCE068D}"/>
              </a:ext>
            </a:extLst>
          </p:cNvPr>
          <p:cNvSpPr/>
          <p:nvPr/>
        </p:nvSpPr>
        <p:spPr>
          <a:xfrm flipH="1" flipV="1">
            <a:off x="6816516" y="4447780"/>
            <a:ext cx="782746" cy="1276597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3" name="Forme libre : forme 26">
            <a:extLst>
              <a:ext uri="{FF2B5EF4-FFF2-40B4-BE49-F238E27FC236}">
                <a16:creationId xmlns:a16="http://schemas.microsoft.com/office/drawing/2014/main" id="{03011356-8A2E-4F78-82D8-DC1120172B57}"/>
              </a:ext>
            </a:extLst>
          </p:cNvPr>
          <p:cNvSpPr/>
          <p:nvPr/>
        </p:nvSpPr>
        <p:spPr>
          <a:xfrm flipH="1">
            <a:off x="7047239" y="1493570"/>
            <a:ext cx="577924" cy="862910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92" name="Group 67">
            <a:extLst>
              <a:ext uri="{FF2B5EF4-FFF2-40B4-BE49-F238E27FC236}">
                <a16:creationId xmlns:a16="http://schemas.microsoft.com/office/drawing/2014/main" id="{C5540039-D58F-40DD-96BB-42C488CAD2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5376" y="5057906"/>
            <a:ext cx="306793" cy="368151"/>
            <a:chOff x="5285" y="3334"/>
            <a:chExt cx="210" cy="252"/>
          </a:xfrm>
        </p:grpSpPr>
        <p:sp>
          <p:nvSpPr>
            <p:cNvPr id="94" name="AutoShape 66">
              <a:extLst>
                <a:ext uri="{FF2B5EF4-FFF2-40B4-BE49-F238E27FC236}">
                  <a16:creationId xmlns:a16="http://schemas.microsoft.com/office/drawing/2014/main" id="{DF808C60-8542-4DFA-8DD2-87ABA9A4FF0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85" y="3334"/>
              <a:ext cx="210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45C6ECB-F49F-4652-B078-3E929DE5D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5" y="3334"/>
              <a:ext cx="210" cy="251"/>
            </a:xfrm>
            <a:custGeom>
              <a:avLst/>
              <a:gdLst>
                <a:gd name="T0" fmla="*/ 1171 w 1174"/>
                <a:gd name="T1" fmla="*/ 1255 h 1410"/>
                <a:gd name="T2" fmla="*/ 984 w 1174"/>
                <a:gd name="T3" fmla="*/ 805 h 1410"/>
                <a:gd name="T4" fmla="*/ 955 w 1174"/>
                <a:gd name="T5" fmla="*/ 792 h 1410"/>
                <a:gd name="T6" fmla="*/ 943 w 1174"/>
                <a:gd name="T7" fmla="*/ 822 h 1410"/>
                <a:gd name="T8" fmla="*/ 1111 w 1174"/>
                <a:gd name="T9" fmla="*/ 1229 h 1410"/>
                <a:gd name="T10" fmla="*/ 957 w 1174"/>
                <a:gd name="T11" fmla="*/ 1185 h 1410"/>
                <a:gd name="T12" fmla="*/ 931 w 1174"/>
                <a:gd name="T13" fmla="*/ 1195 h 1410"/>
                <a:gd name="T14" fmla="*/ 854 w 1174"/>
                <a:gd name="T15" fmla="*/ 1336 h 1410"/>
                <a:gd name="T16" fmla="*/ 673 w 1174"/>
                <a:gd name="T17" fmla="*/ 899 h 1410"/>
                <a:gd name="T18" fmla="*/ 1040 w 1174"/>
                <a:gd name="T19" fmla="*/ 454 h 1410"/>
                <a:gd name="T20" fmla="*/ 587 w 1174"/>
                <a:gd name="T21" fmla="*/ 0 h 1410"/>
                <a:gd name="T22" fmla="*/ 134 w 1174"/>
                <a:gd name="T23" fmla="*/ 454 h 1410"/>
                <a:gd name="T24" fmla="*/ 223 w 1174"/>
                <a:gd name="T25" fmla="*/ 724 h 1410"/>
                <a:gd name="T26" fmla="*/ 3 w 1174"/>
                <a:gd name="T27" fmla="*/ 1255 h 1410"/>
                <a:gd name="T28" fmla="*/ 7 w 1174"/>
                <a:gd name="T29" fmla="*/ 1279 h 1410"/>
                <a:gd name="T30" fmla="*/ 30 w 1174"/>
                <a:gd name="T31" fmla="*/ 1286 h 1410"/>
                <a:gd name="T32" fmla="*/ 212 w 1174"/>
                <a:gd name="T33" fmla="*/ 1233 h 1410"/>
                <a:gd name="T34" fmla="*/ 303 w 1174"/>
                <a:gd name="T35" fmla="*/ 1399 h 1410"/>
                <a:gd name="T36" fmla="*/ 323 w 1174"/>
                <a:gd name="T37" fmla="*/ 1410 h 1410"/>
                <a:gd name="T38" fmla="*/ 324 w 1174"/>
                <a:gd name="T39" fmla="*/ 1410 h 1410"/>
                <a:gd name="T40" fmla="*/ 344 w 1174"/>
                <a:gd name="T41" fmla="*/ 1396 h 1410"/>
                <a:gd name="T42" fmla="*/ 518 w 1174"/>
                <a:gd name="T43" fmla="*/ 975 h 1410"/>
                <a:gd name="T44" fmla="*/ 506 w 1174"/>
                <a:gd name="T45" fmla="*/ 946 h 1410"/>
                <a:gd name="T46" fmla="*/ 476 w 1174"/>
                <a:gd name="T47" fmla="*/ 958 h 1410"/>
                <a:gd name="T48" fmla="*/ 320 w 1174"/>
                <a:gd name="T49" fmla="*/ 1336 h 1410"/>
                <a:gd name="T50" fmla="*/ 243 w 1174"/>
                <a:gd name="T51" fmla="*/ 1195 h 1410"/>
                <a:gd name="T52" fmla="*/ 217 w 1174"/>
                <a:gd name="T53" fmla="*/ 1185 h 1410"/>
                <a:gd name="T54" fmla="*/ 63 w 1174"/>
                <a:gd name="T55" fmla="*/ 1229 h 1410"/>
                <a:gd name="T56" fmla="*/ 256 w 1174"/>
                <a:gd name="T57" fmla="*/ 763 h 1410"/>
                <a:gd name="T58" fmla="*/ 587 w 1174"/>
                <a:gd name="T59" fmla="*/ 907 h 1410"/>
                <a:gd name="T60" fmla="*/ 627 w 1174"/>
                <a:gd name="T61" fmla="*/ 905 h 1410"/>
                <a:gd name="T62" fmla="*/ 830 w 1174"/>
                <a:gd name="T63" fmla="*/ 1396 h 1410"/>
                <a:gd name="T64" fmla="*/ 850 w 1174"/>
                <a:gd name="T65" fmla="*/ 1410 h 1410"/>
                <a:gd name="T66" fmla="*/ 851 w 1174"/>
                <a:gd name="T67" fmla="*/ 1410 h 1410"/>
                <a:gd name="T68" fmla="*/ 871 w 1174"/>
                <a:gd name="T69" fmla="*/ 1399 h 1410"/>
                <a:gd name="T70" fmla="*/ 962 w 1174"/>
                <a:gd name="T71" fmla="*/ 1233 h 1410"/>
                <a:gd name="T72" fmla="*/ 1144 w 1174"/>
                <a:gd name="T73" fmla="*/ 1286 h 1410"/>
                <a:gd name="T74" fmla="*/ 1167 w 1174"/>
                <a:gd name="T75" fmla="*/ 1279 h 1410"/>
                <a:gd name="T76" fmla="*/ 1171 w 1174"/>
                <a:gd name="T77" fmla="*/ 1255 h 1410"/>
                <a:gd name="T78" fmla="*/ 179 w 1174"/>
                <a:gd name="T79" fmla="*/ 454 h 1410"/>
                <a:gd name="T80" fmla="*/ 587 w 1174"/>
                <a:gd name="T81" fmla="*/ 45 h 1410"/>
                <a:gd name="T82" fmla="*/ 995 w 1174"/>
                <a:gd name="T83" fmla="*/ 454 h 1410"/>
                <a:gd name="T84" fmla="*/ 587 w 1174"/>
                <a:gd name="T85" fmla="*/ 862 h 1410"/>
                <a:gd name="T86" fmla="*/ 179 w 1174"/>
                <a:gd name="T87" fmla="*/ 454 h 1410"/>
                <a:gd name="T88" fmla="*/ 179 w 1174"/>
                <a:gd name="T89" fmla="*/ 454 h 1410"/>
                <a:gd name="T90" fmla="*/ 179 w 1174"/>
                <a:gd name="T91" fmla="*/ 45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74" h="1410">
                  <a:moveTo>
                    <a:pt x="1171" y="1255"/>
                  </a:moveTo>
                  <a:cubicBezTo>
                    <a:pt x="984" y="805"/>
                    <a:pt x="984" y="805"/>
                    <a:pt x="984" y="805"/>
                  </a:cubicBezTo>
                  <a:cubicBezTo>
                    <a:pt x="979" y="793"/>
                    <a:pt x="966" y="788"/>
                    <a:pt x="955" y="792"/>
                  </a:cubicBezTo>
                  <a:cubicBezTo>
                    <a:pt x="943" y="797"/>
                    <a:pt x="938" y="810"/>
                    <a:pt x="943" y="822"/>
                  </a:cubicBezTo>
                  <a:cubicBezTo>
                    <a:pt x="1111" y="1229"/>
                    <a:pt x="1111" y="1229"/>
                    <a:pt x="1111" y="1229"/>
                  </a:cubicBezTo>
                  <a:cubicBezTo>
                    <a:pt x="957" y="1185"/>
                    <a:pt x="957" y="1185"/>
                    <a:pt x="957" y="1185"/>
                  </a:cubicBezTo>
                  <a:cubicBezTo>
                    <a:pt x="947" y="1182"/>
                    <a:pt x="936" y="1186"/>
                    <a:pt x="931" y="1195"/>
                  </a:cubicBezTo>
                  <a:cubicBezTo>
                    <a:pt x="854" y="1336"/>
                    <a:pt x="854" y="1336"/>
                    <a:pt x="854" y="1336"/>
                  </a:cubicBezTo>
                  <a:cubicBezTo>
                    <a:pt x="673" y="899"/>
                    <a:pt x="673" y="899"/>
                    <a:pt x="673" y="899"/>
                  </a:cubicBezTo>
                  <a:cubicBezTo>
                    <a:pt x="882" y="858"/>
                    <a:pt x="1040" y="674"/>
                    <a:pt x="1040" y="454"/>
                  </a:cubicBezTo>
                  <a:cubicBezTo>
                    <a:pt x="1040" y="204"/>
                    <a:pt x="837" y="0"/>
                    <a:pt x="587" y="0"/>
                  </a:cubicBezTo>
                  <a:cubicBezTo>
                    <a:pt x="337" y="0"/>
                    <a:pt x="134" y="204"/>
                    <a:pt x="134" y="454"/>
                  </a:cubicBezTo>
                  <a:cubicBezTo>
                    <a:pt x="134" y="555"/>
                    <a:pt x="167" y="648"/>
                    <a:pt x="223" y="724"/>
                  </a:cubicBezTo>
                  <a:cubicBezTo>
                    <a:pt x="3" y="1255"/>
                    <a:pt x="3" y="1255"/>
                    <a:pt x="3" y="1255"/>
                  </a:cubicBezTo>
                  <a:cubicBezTo>
                    <a:pt x="0" y="1263"/>
                    <a:pt x="1" y="1273"/>
                    <a:pt x="7" y="1279"/>
                  </a:cubicBezTo>
                  <a:cubicBezTo>
                    <a:pt x="13" y="1285"/>
                    <a:pt x="22" y="1288"/>
                    <a:pt x="30" y="1286"/>
                  </a:cubicBezTo>
                  <a:cubicBezTo>
                    <a:pt x="212" y="1233"/>
                    <a:pt x="212" y="1233"/>
                    <a:pt x="212" y="1233"/>
                  </a:cubicBezTo>
                  <a:cubicBezTo>
                    <a:pt x="303" y="1399"/>
                    <a:pt x="303" y="1399"/>
                    <a:pt x="303" y="1399"/>
                  </a:cubicBezTo>
                  <a:cubicBezTo>
                    <a:pt x="307" y="1406"/>
                    <a:pt x="315" y="1410"/>
                    <a:pt x="323" y="1410"/>
                  </a:cubicBezTo>
                  <a:cubicBezTo>
                    <a:pt x="323" y="1410"/>
                    <a:pt x="324" y="1410"/>
                    <a:pt x="324" y="1410"/>
                  </a:cubicBezTo>
                  <a:cubicBezTo>
                    <a:pt x="333" y="1410"/>
                    <a:pt x="340" y="1404"/>
                    <a:pt x="344" y="1396"/>
                  </a:cubicBezTo>
                  <a:cubicBezTo>
                    <a:pt x="518" y="975"/>
                    <a:pt x="518" y="975"/>
                    <a:pt x="518" y="975"/>
                  </a:cubicBezTo>
                  <a:cubicBezTo>
                    <a:pt x="523" y="964"/>
                    <a:pt x="517" y="951"/>
                    <a:pt x="506" y="946"/>
                  </a:cubicBezTo>
                  <a:cubicBezTo>
                    <a:pt x="494" y="941"/>
                    <a:pt x="481" y="947"/>
                    <a:pt x="476" y="958"/>
                  </a:cubicBezTo>
                  <a:cubicBezTo>
                    <a:pt x="320" y="1336"/>
                    <a:pt x="320" y="1336"/>
                    <a:pt x="320" y="1336"/>
                  </a:cubicBezTo>
                  <a:cubicBezTo>
                    <a:pt x="243" y="1195"/>
                    <a:pt x="243" y="1195"/>
                    <a:pt x="243" y="1195"/>
                  </a:cubicBezTo>
                  <a:cubicBezTo>
                    <a:pt x="238" y="1186"/>
                    <a:pt x="227" y="1182"/>
                    <a:pt x="217" y="1185"/>
                  </a:cubicBezTo>
                  <a:cubicBezTo>
                    <a:pt x="63" y="1229"/>
                    <a:pt x="63" y="1229"/>
                    <a:pt x="63" y="1229"/>
                  </a:cubicBezTo>
                  <a:cubicBezTo>
                    <a:pt x="256" y="763"/>
                    <a:pt x="256" y="763"/>
                    <a:pt x="256" y="763"/>
                  </a:cubicBezTo>
                  <a:cubicBezTo>
                    <a:pt x="339" y="851"/>
                    <a:pt x="456" y="907"/>
                    <a:pt x="587" y="907"/>
                  </a:cubicBezTo>
                  <a:cubicBezTo>
                    <a:pt x="600" y="907"/>
                    <a:pt x="614" y="906"/>
                    <a:pt x="627" y="905"/>
                  </a:cubicBezTo>
                  <a:cubicBezTo>
                    <a:pt x="830" y="1396"/>
                    <a:pt x="830" y="1396"/>
                    <a:pt x="830" y="1396"/>
                  </a:cubicBezTo>
                  <a:cubicBezTo>
                    <a:pt x="834" y="1404"/>
                    <a:pt x="841" y="1410"/>
                    <a:pt x="850" y="1410"/>
                  </a:cubicBezTo>
                  <a:cubicBezTo>
                    <a:pt x="850" y="1410"/>
                    <a:pt x="851" y="1410"/>
                    <a:pt x="851" y="1410"/>
                  </a:cubicBezTo>
                  <a:cubicBezTo>
                    <a:pt x="859" y="1410"/>
                    <a:pt x="867" y="1406"/>
                    <a:pt x="871" y="1399"/>
                  </a:cubicBezTo>
                  <a:cubicBezTo>
                    <a:pt x="962" y="1233"/>
                    <a:pt x="962" y="1233"/>
                    <a:pt x="962" y="1233"/>
                  </a:cubicBezTo>
                  <a:cubicBezTo>
                    <a:pt x="1144" y="1286"/>
                    <a:pt x="1144" y="1286"/>
                    <a:pt x="1144" y="1286"/>
                  </a:cubicBezTo>
                  <a:cubicBezTo>
                    <a:pt x="1152" y="1288"/>
                    <a:pt x="1161" y="1285"/>
                    <a:pt x="1167" y="1279"/>
                  </a:cubicBezTo>
                  <a:cubicBezTo>
                    <a:pt x="1173" y="1273"/>
                    <a:pt x="1174" y="1263"/>
                    <a:pt x="1171" y="1255"/>
                  </a:cubicBezTo>
                  <a:close/>
                  <a:moveTo>
                    <a:pt x="179" y="454"/>
                  </a:moveTo>
                  <a:cubicBezTo>
                    <a:pt x="179" y="228"/>
                    <a:pt x="362" y="45"/>
                    <a:pt x="587" y="45"/>
                  </a:cubicBezTo>
                  <a:cubicBezTo>
                    <a:pt x="812" y="45"/>
                    <a:pt x="995" y="228"/>
                    <a:pt x="995" y="454"/>
                  </a:cubicBezTo>
                  <a:cubicBezTo>
                    <a:pt x="995" y="679"/>
                    <a:pt x="812" y="862"/>
                    <a:pt x="587" y="862"/>
                  </a:cubicBezTo>
                  <a:cubicBezTo>
                    <a:pt x="362" y="862"/>
                    <a:pt x="179" y="679"/>
                    <a:pt x="179" y="454"/>
                  </a:cubicBezTo>
                  <a:close/>
                  <a:moveTo>
                    <a:pt x="179" y="454"/>
                  </a:moveTo>
                  <a:cubicBezTo>
                    <a:pt x="179" y="454"/>
                    <a:pt x="179" y="454"/>
                    <a:pt x="179" y="454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E6BDC055-38DE-4F8C-8D12-026C5986E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" y="3366"/>
              <a:ext cx="94" cy="89"/>
            </a:xfrm>
            <a:custGeom>
              <a:avLst/>
              <a:gdLst>
                <a:gd name="T0" fmla="*/ 523 w 526"/>
                <a:gd name="T1" fmla="*/ 189 h 500"/>
                <a:gd name="T2" fmla="*/ 505 w 526"/>
                <a:gd name="T3" fmla="*/ 174 h 500"/>
                <a:gd name="T4" fmla="*/ 354 w 526"/>
                <a:gd name="T5" fmla="*/ 148 h 500"/>
                <a:gd name="T6" fmla="*/ 283 w 526"/>
                <a:gd name="T7" fmla="*/ 12 h 500"/>
                <a:gd name="T8" fmla="*/ 263 w 526"/>
                <a:gd name="T9" fmla="*/ 0 h 500"/>
                <a:gd name="T10" fmla="*/ 243 w 526"/>
                <a:gd name="T11" fmla="*/ 12 h 500"/>
                <a:gd name="T12" fmla="*/ 172 w 526"/>
                <a:gd name="T13" fmla="*/ 148 h 500"/>
                <a:gd name="T14" fmla="*/ 21 w 526"/>
                <a:gd name="T15" fmla="*/ 174 h 500"/>
                <a:gd name="T16" fmla="*/ 3 w 526"/>
                <a:gd name="T17" fmla="*/ 189 h 500"/>
                <a:gd name="T18" fmla="*/ 8 w 526"/>
                <a:gd name="T19" fmla="*/ 212 h 500"/>
                <a:gd name="T20" fmla="*/ 116 w 526"/>
                <a:gd name="T21" fmla="*/ 321 h 500"/>
                <a:gd name="T22" fmla="*/ 93 w 526"/>
                <a:gd name="T23" fmla="*/ 473 h 500"/>
                <a:gd name="T24" fmla="*/ 102 w 526"/>
                <a:gd name="T25" fmla="*/ 495 h 500"/>
                <a:gd name="T26" fmla="*/ 126 w 526"/>
                <a:gd name="T27" fmla="*/ 497 h 500"/>
                <a:gd name="T28" fmla="*/ 263 w 526"/>
                <a:gd name="T29" fmla="*/ 428 h 500"/>
                <a:gd name="T30" fmla="*/ 400 w 526"/>
                <a:gd name="T31" fmla="*/ 497 h 500"/>
                <a:gd name="T32" fmla="*/ 410 w 526"/>
                <a:gd name="T33" fmla="*/ 499 h 500"/>
                <a:gd name="T34" fmla="*/ 424 w 526"/>
                <a:gd name="T35" fmla="*/ 495 h 500"/>
                <a:gd name="T36" fmla="*/ 433 w 526"/>
                <a:gd name="T37" fmla="*/ 473 h 500"/>
                <a:gd name="T38" fmla="*/ 410 w 526"/>
                <a:gd name="T39" fmla="*/ 321 h 500"/>
                <a:gd name="T40" fmla="*/ 518 w 526"/>
                <a:gd name="T41" fmla="*/ 212 h 500"/>
                <a:gd name="T42" fmla="*/ 523 w 526"/>
                <a:gd name="T43" fmla="*/ 189 h 500"/>
                <a:gd name="T44" fmla="*/ 370 w 526"/>
                <a:gd name="T45" fmla="*/ 298 h 500"/>
                <a:gd name="T46" fmla="*/ 364 w 526"/>
                <a:gd name="T47" fmla="*/ 317 h 500"/>
                <a:gd name="T48" fmla="*/ 382 w 526"/>
                <a:gd name="T49" fmla="*/ 437 h 500"/>
                <a:gd name="T50" fmla="*/ 273 w 526"/>
                <a:gd name="T51" fmla="*/ 383 h 500"/>
                <a:gd name="T52" fmla="*/ 263 w 526"/>
                <a:gd name="T53" fmla="*/ 381 h 500"/>
                <a:gd name="T54" fmla="*/ 253 w 526"/>
                <a:gd name="T55" fmla="*/ 383 h 500"/>
                <a:gd name="T56" fmla="*/ 144 w 526"/>
                <a:gd name="T57" fmla="*/ 437 h 500"/>
                <a:gd name="T58" fmla="*/ 162 w 526"/>
                <a:gd name="T59" fmla="*/ 317 h 500"/>
                <a:gd name="T60" fmla="*/ 156 w 526"/>
                <a:gd name="T61" fmla="*/ 298 h 500"/>
                <a:gd name="T62" fmla="*/ 71 w 526"/>
                <a:gd name="T63" fmla="*/ 211 h 500"/>
                <a:gd name="T64" fmla="*/ 191 w 526"/>
                <a:gd name="T65" fmla="*/ 191 h 500"/>
                <a:gd name="T66" fmla="*/ 207 w 526"/>
                <a:gd name="T67" fmla="*/ 179 h 500"/>
                <a:gd name="T68" fmla="*/ 263 w 526"/>
                <a:gd name="T69" fmla="*/ 71 h 500"/>
                <a:gd name="T70" fmla="*/ 319 w 526"/>
                <a:gd name="T71" fmla="*/ 179 h 500"/>
                <a:gd name="T72" fmla="*/ 335 w 526"/>
                <a:gd name="T73" fmla="*/ 191 h 500"/>
                <a:gd name="T74" fmla="*/ 455 w 526"/>
                <a:gd name="T75" fmla="*/ 211 h 500"/>
                <a:gd name="T76" fmla="*/ 370 w 526"/>
                <a:gd name="T77" fmla="*/ 298 h 500"/>
                <a:gd name="T78" fmla="*/ 370 w 526"/>
                <a:gd name="T79" fmla="*/ 298 h 500"/>
                <a:gd name="T80" fmla="*/ 370 w 526"/>
                <a:gd name="T81" fmla="*/ 29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00">
                  <a:moveTo>
                    <a:pt x="523" y="189"/>
                  </a:moveTo>
                  <a:cubicBezTo>
                    <a:pt x="520" y="181"/>
                    <a:pt x="514" y="175"/>
                    <a:pt x="505" y="174"/>
                  </a:cubicBezTo>
                  <a:cubicBezTo>
                    <a:pt x="354" y="148"/>
                    <a:pt x="354" y="148"/>
                    <a:pt x="354" y="148"/>
                  </a:cubicBezTo>
                  <a:cubicBezTo>
                    <a:pt x="283" y="12"/>
                    <a:pt x="283" y="12"/>
                    <a:pt x="283" y="12"/>
                  </a:cubicBezTo>
                  <a:cubicBezTo>
                    <a:pt x="279" y="5"/>
                    <a:pt x="271" y="0"/>
                    <a:pt x="263" y="0"/>
                  </a:cubicBezTo>
                  <a:cubicBezTo>
                    <a:pt x="255" y="0"/>
                    <a:pt x="247" y="5"/>
                    <a:pt x="243" y="12"/>
                  </a:cubicBezTo>
                  <a:cubicBezTo>
                    <a:pt x="172" y="148"/>
                    <a:pt x="172" y="148"/>
                    <a:pt x="172" y="148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12" y="175"/>
                    <a:pt x="6" y="181"/>
                    <a:pt x="3" y="189"/>
                  </a:cubicBezTo>
                  <a:cubicBezTo>
                    <a:pt x="0" y="197"/>
                    <a:pt x="2" y="206"/>
                    <a:pt x="8" y="212"/>
                  </a:cubicBezTo>
                  <a:cubicBezTo>
                    <a:pt x="116" y="321"/>
                    <a:pt x="116" y="321"/>
                    <a:pt x="116" y="321"/>
                  </a:cubicBezTo>
                  <a:cubicBezTo>
                    <a:pt x="93" y="473"/>
                    <a:pt x="93" y="473"/>
                    <a:pt x="93" y="473"/>
                  </a:cubicBezTo>
                  <a:cubicBezTo>
                    <a:pt x="92" y="481"/>
                    <a:pt x="96" y="490"/>
                    <a:pt x="102" y="495"/>
                  </a:cubicBezTo>
                  <a:cubicBezTo>
                    <a:pt x="109" y="500"/>
                    <a:pt x="118" y="500"/>
                    <a:pt x="126" y="497"/>
                  </a:cubicBezTo>
                  <a:cubicBezTo>
                    <a:pt x="263" y="428"/>
                    <a:pt x="263" y="428"/>
                    <a:pt x="263" y="428"/>
                  </a:cubicBezTo>
                  <a:cubicBezTo>
                    <a:pt x="400" y="497"/>
                    <a:pt x="400" y="497"/>
                    <a:pt x="400" y="497"/>
                  </a:cubicBezTo>
                  <a:cubicBezTo>
                    <a:pt x="404" y="498"/>
                    <a:pt x="407" y="499"/>
                    <a:pt x="410" y="499"/>
                  </a:cubicBezTo>
                  <a:cubicBezTo>
                    <a:pt x="415" y="499"/>
                    <a:pt x="420" y="498"/>
                    <a:pt x="424" y="495"/>
                  </a:cubicBezTo>
                  <a:cubicBezTo>
                    <a:pt x="430" y="490"/>
                    <a:pt x="434" y="481"/>
                    <a:pt x="433" y="473"/>
                  </a:cubicBezTo>
                  <a:cubicBezTo>
                    <a:pt x="410" y="321"/>
                    <a:pt x="410" y="321"/>
                    <a:pt x="410" y="321"/>
                  </a:cubicBezTo>
                  <a:cubicBezTo>
                    <a:pt x="518" y="212"/>
                    <a:pt x="518" y="212"/>
                    <a:pt x="518" y="212"/>
                  </a:cubicBezTo>
                  <a:cubicBezTo>
                    <a:pt x="524" y="206"/>
                    <a:pt x="526" y="197"/>
                    <a:pt x="523" y="189"/>
                  </a:cubicBezTo>
                  <a:close/>
                  <a:moveTo>
                    <a:pt x="370" y="298"/>
                  </a:moveTo>
                  <a:cubicBezTo>
                    <a:pt x="365" y="303"/>
                    <a:pt x="363" y="310"/>
                    <a:pt x="364" y="317"/>
                  </a:cubicBezTo>
                  <a:cubicBezTo>
                    <a:pt x="382" y="437"/>
                    <a:pt x="382" y="437"/>
                    <a:pt x="382" y="437"/>
                  </a:cubicBezTo>
                  <a:cubicBezTo>
                    <a:pt x="273" y="383"/>
                    <a:pt x="273" y="383"/>
                    <a:pt x="273" y="383"/>
                  </a:cubicBezTo>
                  <a:cubicBezTo>
                    <a:pt x="270" y="381"/>
                    <a:pt x="266" y="381"/>
                    <a:pt x="263" y="381"/>
                  </a:cubicBezTo>
                  <a:cubicBezTo>
                    <a:pt x="260" y="381"/>
                    <a:pt x="256" y="381"/>
                    <a:pt x="253" y="383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62" y="317"/>
                    <a:pt x="162" y="317"/>
                    <a:pt x="162" y="317"/>
                  </a:cubicBezTo>
                  <a:cubicBezTo>
                    <a:pt x="163" y="310"/>
                    <a:pt x="161" y="303"/>
                    <a:pt x="156" y="298"/>
                  </a:cubicBezTo>
                  <a:cubicBezTo>
                    <a:pt x="71" y="211"/>
                    <a:pt x="71" y="211"/>
                    <a:pt x="71" y="211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8" y="190"/>
                    <a:pt x="204" y="185"/>
                    <a:pt x="207" y="179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2" y="185"/>
                    <a:pt x="328" y="190"/>
                    <a:pt x="335" y="191"/>
                  </a:cubicBezTo>
                  <a:cubicBezTo>
                    <a:pt x="455" y="211"/>
                    <a:pt x="455" y="211"/>
                    <a:pt x="455" y="211"/>
                  </a:cubicBezTo>
                  <a:lnTo>
                    <a:pt x="370" y="298"/>
                  </a:lnTo>
                  <a:close/>
                  <a:moveTo>
                    <a:pt x="370" y="298"/>
                  </a:moveTo>
                  <a:cubicBezTo>
                    <a:pt x="370" y="298"/>
                    <a:pt x="370" y="298"/>
                    <a:pt x="370" y="298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7834F405-F3D7-4F8B-A1C8-2361EF7E9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5" y="3350"/>
              <a:ext cx="130" cy="130"/>
            </a:xfrm>
            <a:custGeom>
              <a:avLst/>
              <a:gdLst>
                <a:gd name="T0" fmla="*/ 704 w 725"/>
                <a:gd name="T1" fmla="*/ 386 h 727"/>
                <a:gd name="T2" fmla="*/ 679 w 725"/>
                <a:gd name="T3" fmla="*/ 406 h 727"/>
                <a:gd name="T4" fmla="*/ 363 w 725"/>
                <a:gd name="T5" fmla="*/ 682 h 727"/>
                <a:gd name="T6" fmla="*/ 45 w 725"/>
                <a:gd name="T7" fmla="*/ 364 h 727"/>
                <a:gd name="T8" fmla="*/ 363 w 725"/>
                <a:gd name="T9" fmla="*/ 45 h 727"/>
                <a:gd name="T10" fmla="*/ 679 w 725"/>
                <a:gd name="T11" fmla="*/ 322 h 727"/>
                <a:gd name="T12" fmla="*/ 704 w 725"/>
                <a:gd name="T13" fmla="*/ 341 h 727"/>
                <a:gd name="T14" fmla="*/ 723 w 725"/>
                <a:gd name="T15" fmla="*/ 316 h 727"/>
                <a:gd name="T16" fmla="*/ 363 w 725"/>
                <a:gd name="T17" fmla="*/ 0 h 727"/>
                <a:gd name="T18" fmla="*/ 0 w 725"/>
                <a:gd name="T19" fmla="*/ 364 h 727"/>
                <a:gd name="T20" fmla="*/ 363 w 725"/>
                <a:gd name="T21" fmla="*/ 727 h 727"/>
                <a:gd name="T22" fmla="*/ 723 w 725"/>
                <a:gd name="T23" fmla="*/ 412 h 727"/>
                <a:gd name="T24" fmla="*/ 704 w 725"/>
                <a:gd name="T25" fmla="*/ 386 h 727"/>
                <a:gd name="T26" fmla="*/ 704 w 725"/>
                <a:gd name="T27" fmla="*/ 386 h 727"/>
                <a:gd name="T28" fmla="*/ 704 w 725"/>
                <a:gd name="T29" fmla="*/ 386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5" h="727">
                  <a:moveTo>
                    <a:pt x="704" y="386"/>
                  </a:moveTo>
                  <a:cubicBezTo>
                    <a:pt x="692" y="385"/>
                    <a:pt x="680" y="393"/>
                    <a:pt x="679" y="406"/>
                  </a:cubicBezTo>
                  <a:cubicBezTo>
                    <a:pt x="658" y="563"/>
                    <a:pt x="522" y="682"/>
                    <a:pt x="363" y="682"/>
                  </a:cubicBezTo>
                  <a:cubicBezTo>
                    <a:pt x="187" y="682"/>
                    <a:pt x="45" y="539"/>
                    <a:pt x="45" y="364"/>
                  </a:cubicBezTo>
                  <a:cubicBezTo>
                    <a:pt x="45" y="188"/>
                    <a:pt x="187" y="45"/>
                    <a:pt x="363" y="45"/>
                  </a:cubicBezTo>
                  <a:cubicBezTo>
                    <a:pt x="522" y="45"/>
                    <a:pt x="658" y="164"/>
                    <a:pt x="679" y="322"/>
                  </a:cubicBezTo>
                  <a:cubicBezTo>
                    <a:pt x="680" y="334"/>
                    <a:pt x="692" y="343"/>
                    <a:pt x="704" y="341"/>
                  </a:cubicBezTo>
                  <a:cubicBezTo>
                    <a:pt x="716" y="339"/>
                    <a:pt x="725" y="328"/>
                    <a:pt x="723" y="316"/>
                  </a:cubicBezTo>
                  <a:cubicBezTo>
                    <a:pt x="699" y="136"/>
                    <a:pt x="545" y="0"/>
                    <a:pt x="363" y="0"/>
                  </a:cubicBezTo>
                  <a:cubicBezTo>
                    <a:pt x="163" y="0"/>
                    <a:pt x="0" y="163"/>
                    <a:pt x="0" y="364"/>
                  </a:cubicBezTo>
                  <a:cubicBezTo>
                    <a:pt x="0" y="564"/>
                    <a:pt x="163" y="727"/>
                    <a:pt x="363" y="727"/>
                  </a:cubicBezTo>
                  <a:cubicBezTo>
                    <a:pt x="545" y="727"/>
                    <a:pt x="699" y="591"/>
                    <a:pt x="723" y="412"/>
                  </a:cubicBezTo>
                  <a:cubicBezTo>
                    <a:pt x="725" y="399"/>
                    <a:pt x="716" y="388"/>
                    <a:pt x="704" y="386"/>
                  </a:cubicBezTo>
                  <a:close/>
                  <a:moveTo>
                    <a:pt x="704" y="386"/>
                  </a:moveTo>
                  <a:cubicBezTo>
                    <a:pt x="704" y="386"/>
                    <a:pt x="704" y="386"/>
                    <a:pt x="704" y="38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8" name="Titre 5">
            <a:extLst>
              <a:ext uri="{FF2B5EF4-FFF2-40B4-BE49-F238E27FC236}">
                <a16:creationId xmlns:a16="http://schemas.microsoft.com/office/drawing/2014/main" id="{71802B36-C2E8-60CF-7A12-6719B8D8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s-ES_tradnl" sz="3400">
                <a:solidFill>
                  <a:srgbClr val="1D1D1D"/>
                </a:solidFill>
                <a:latin typeface="Tahoma" panose="020B0604030504040204" pitchFamily="34" charset="0"/>
              </a:rPr>
              <a:t>Tecnología, metodología y formación </a:t>
            </a:r>
          </a:p>
        </p:txBody>
      </p:sp>
      <p:grpSp>
        <p:nvGrpSpPr>
          <p:cNvPr id="11" name="Group 67">
            <a:extLst>
              <a:ext uri="{FF2B5EF4-FFF2-40B4-BE49-F238E27FC236}">
                <a16:creationId xmlns:a16="http://schemas.microsoft.com/office/drawing/2014/main" id="{8BDC0A8E-563A-D320-8E17-9571470E5C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33551" y="4740215"/>
            <a:ext cx="333375" cy="400050"/>
            <a:chOff x="5285" y="3334"/>
            <a:chExt cx="210" cy="252"/>
          </a:xfrm>
        </p:grpSpPr>
        <p:sp>
          <p:nvSpPr>
            <p:cNvPr id="13" name="AutoShape 66">
              <a:extLst>
                <a:ext uri="{FF2B5EF4-FFF2-40B4-BE49-F238E27FC236}">
                  <a16:creationId xmlns:a16="http://schemas.microsoft.com/office/drawing/2014/main" id="{A69CB389-A7C7-2298-E627-FC9B8EEE586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85" y="3334"/>
              <a:ext cx="210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0BC94542-04B6-50EB-9896-FE716DD149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5" y="3334"/>
              <a:ext cx="210" cy="251"/>
            </a:xfrm>
            <a:custGeom>
              <a:avLst/>
              <a:gdLst>
                <a:gd name="T0" fmla="*/ 1171 w 1174"/>
                <a:gd name="T1" fmla="*/ 1255 h 1410"/>
                <a:gd name="T2" fmla="*/ 984 w 1174"/>
                <a:gd name="T3" fmla="*/ 805 h 1410"/>
                <a:gd name="T4" fmla="*/ 955 w 1174"/>
                <a:gd name="T5" fmla="*/ 792 h 1410"/>
                <a:gd name="T6" fmla="*/ 943 w 1174"/>
                <a:gd name="T7" fmla="*/ 822 h 1410"/>
                <a:gd name="T8" fmla="*/ 1111 w 1174"/>
                <a:gd name="T9" fmla="*/ 1229 h 1410"/>
                <a:gd name="T10" fmla="*/ 957 w 1174"/>
                <a:gd name="T11" fmla="*/ 1185 h 1410"/>
                <a:gd name="T12" fmla="*/ 931 w 1174"/>
                <a:gd name="T13" fmla="*/ 1195 h 1410"/>
                <a:gd name="T14" fmla="*/ 854 w 1174"/>
                <a:gd name="T15" fmla="*/ 1336 h 1410"/>
                <a:gd name="T16" fmla="*/ 673 w 1174"/>
                <a:gd name="T17" fmla="*/ 899 h 1410"/>
                <a:gd name="T18" fmla="*/ 1040 w 1174"/>
                <a:gd name="T19" fmla="*/ 454 h 1410"/>
                <a:gd name="T20" fmla="*/ 587 w 1174"/>
                <a:gd name="T21" fmla="*/ 0 h 1410"/>
                <a:gd name="T22" fmla="*/ 134 w 1174"/>
                <a:gd name="T23" fmla="*/ 454 h 1410"/>
                <a:gd name="T24" fmla="*/ 223 w 1174"/>
                <a:gd name="T25" fmla="*/ 724 h 1410"/>
                <a:gd name="T26" fmla="*/ 3 w 1174"/>
                <a:gd name="T27" fmla="*/ 1255 h 1410"/>
                <a:gd name="T28" fmla="*/ 7 w 1174"/>
                <a:gd name="T29" fmla="*/ 1279 h 1410"/>
                <a:gd name="T30" fmla="*/ 30 w 1174"/>
                <a:gd name="T31" fmla="*/ 1286 h 1410"/>
                <a:gd name="T32" fmla="*/ 212 w 1174"/>
                <a:gd name="T33" fmla="*/ 1233 h 1410"/>
                <a:gd name="T34" fmla="*/ 303 w 1174"/>
                <a:gd name="T35" fmla="*/ 1399 h 1410"/>
                <a:gd name="T36" fmla="*/ 323 w 1174"/>
                <a:gd name="T37" fmla="*/ 1410 h 1410"/>
                <a:gd name="T38" fmla="*/ 324 w 1174"/>
                <a:gd name="T39" fmla="*/ 1410 h 1410"/>
                <a:gd name="T40" fmla="*/ 344 w 1174"/>
                <a:gd name="T41" fmla="*/ 1396 h 1410"/>
                <a:gd name="T42" fmla="*/ 518 w 1174"/>
                <a:gd name="T43" fmla="*/ 975 h 1410"/>
                <a:gd name="T44" fmla="*/ 506 w 1174"/>
                <a:gd name="T45" fmla="*/ 946 h 1410"/>
                <a:gd name="T46" fmla="*/ 476 w 1174"/>
                <a:gd name="T47" fmla="*/ 958 h 1410"/>
                <a:gd name="T48" fmla="*/ 320 w 1174"/>
                <a:gd name="T49" fmla="*/ 1336 h 1410"/>
                <a:gd name="T50" fmla="*/ 243 w 1174"/>
                <a:gd name="T51" fmla="*/ 1195 h 1410"/>
                <a:gd name="T52" fmla="*/ 217 w 1174"/>
                <a:gd name="T53" fmla="*/ 1185 h 1410"/>
                <a:gd name="T54" fmla="*/ 63 w 1174"/>
                <a:gd name="T55" fmla="*/ 1229 h 1410"/>
                <a:gd name="T56" fmla="*/ 256 w 1174"/>
                <a:gd name="T57" fmla="*/ 763 h 1410"/>
                <a:gd name="T58" fmla="*/ 587 w 1174"/>
                <a:gd name="T59" fmla="*/ 907 h 1410"/>
                <a:gd name="T60" fmla="*/ 627 w 1174"/>
                <a:gd name="T61" fmla="*/ 905 h 1410"/>
                <a:gd name="T62" fmla="*/ 830 w 1174"/>
                <a:gd name="T63" fmla="*/ 1396 h 1410"/>
                <a:gd name="T64" fmla="*/ 850 w 1174"/>
                <a:gd name="T65" fmla="*/ 1410 h 1410"/>
                <a:gd name="T66" fmla="*/ 851 w 1174"/>
                <a:gd name="T67" fmla="*/ 1410 h 1410"/>
                <a:gd name="T68" fmla="*/ 871 w 1174"/>
                <a:gd name="T69" fmla="*/ 1399 h 1410"/>
                <a:gd name="T70" fmla="*/ 962 w 1174"/>
                <a:gd name="T71" fmla="*/ 1233 h 1410"/>
                <a:gd name="T72" fmla="*/ 1144 w 1174"/>
                <a:gd name="T73" fmla="*/ 1286 h 1410"/>
                <a:gd name="T74" fmla="*/ 1167 w 1174"/>
                <a:gd name="T75" fmla="*/ 1279 h 1410"/>
                <a:gd name="T76" fmla="*/ 1171 w 1174"/>
                <a:gd name="T77" fmla="*/ 1255 h 1410"/>
                <a:gd name="T78" fmla="*/ 179 w 1174"/>
                <a:gd name="T79" fmla="*/ 454 h 1410"/>
                <a:gd name="T80" fmla="*/ 587 w 1174"/>
                <a:gd name="T81" fmla="*/ 45 h 1410"/>
                <a:gd name="T82" fmla="*/ 995 w 1174"/>
                <a:gd name="T83" fmla="*/ 454 h 1410"/>
                <a:gd name="T84" fmla="*/ 587 w 1174"/>
                <a:gd name="T85" fmla="*/ 862 h 1410"/>
                <a:gd name="T86" fmla="*/ 179 w 1174"/>
                <a:gd name="T87" fmla="*/ 454 h 1410"/>
                <a:gd name="T88" fmla="*/ 179 w 1174"/>
                <a:gd name="T89" fmla="*/ 454 h 1410"/>
                <a:gd name="T90" fmla="*/ 179 w 1174"/>
                <a:gd name="T91" fmla="*/ 45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74" h="1410">
                  <a:moveTo>
                    <a:pt x="1171" y="1255"/>
                  </a:moveTo>
                  <a:cubicBezTo>
                    <a:pt x="984" y="805"/>
                    <a:pt x="984" y="805"/>
                    <a:pt x="984" y="805"/>
                  </a:cubicBezTo>
                  <a:cubicBezTo>
                    <a:pt x="979" y="793"/>
                    <a:pt x="966" y="788"/>
                    <a:pt x="955" y="792"/>
                  </a:cubicBezTo>
                  <a:cubicBezTo>
                    <a:pt x="943" y="797"/>
                    <a:pt x="938" y="810"/>
                    <a:pt x="943" y="822"/>
                  </a:cubicBezTo>
                  <a:cubicBezTo>
                    <a:pt x="1111" y="1229"/>
                    <a:pt x="1111" y="1229"/>
                    <a:pt x="1111" y="1229"/>
                  </a:cubicBezTo>
                  <a:cubicBezTo>
                    <a:pt x="957" y="1185"/>
                    <a:pt x="957" y="1185"/>
                    <a:pt x="957" y="1185"/>
                  </a:cubicBezTo>
                  <a:cubicBezTo>
                    <a:pt x="947" y="1182"/>
                    <a:pt x="936" y="1186"/>
                    <a:pt x="931" y="1195"/>
                  </a:cubicBezTo>
                  <a:cubicBezTo>
                    <a:pt x="854" y="1336"/>
                    <a:pt x="854" y="1336"/>
                    <a:pt x="854" y="1336"/>
                  </a:cubicBezTo>
                  <a:cubicBezTo>
                    <a:pt x="673" y="899"/>
                    <a:pt x="673" y="899"/>
                    <a:pt x="673" y="899"/>
                  </a:cubicBezTo>
                  <a:cubicBezTo>
                    <a:pt x="882" y="858"/>
                    <a:pt x="1040" y="674"/>
                    <a:pt x="1040" y="454"/>
                  </a:cubicBezTo>
                  <a:cubicBezTo>
                    <a:pt x="1040" y="204"/>
                    <a:pt x="837" y="0"/>
                    <a:pt x="587" y="0"/>
                  </a:cubicBezTo>
                  <a:cubicBezTo>
                    <a:pt x="337" y="0"/>
                    <a:pt x="134" y="204"/>
                    <a:pt x="134" y="454"/>
                  </a:cubicBezTo>
                  <a:cubicBezTo>
                    <a:pt x="134" y="555"/>
                    <a:pt x="167" y="648"/>
                    <a:pt x="223" y="724"/>
                  </a:cubicBezTo>
                  <a:cubicBezTo>
                    <a:pt x="3" y="1255"/>
                    <a:pt x="3" y="1255"/>
                    <a:pt x="3" y="1255"/>
                  </a:cubicBezTo>
                  <a:cubicBezTo>
                    <a:pt x="0" y="1263"/>
                    <a:pt x="1" y="1273"/>
                    <a:pt x="7" y="1279"/>
                  </a:cubicBezTo>
                  <a:cubicBezTo>
                    <a:pt x="13" y="1285"/>
                    <a:pt x="22" y="1288"/>
                    <a:pt x="30" y="1286"/>
                  </a:cubicBezTo>
                  <a:cubicBezTo>
                    <a:pt x="212" y="1233"/>
                    <a:pt x="212" y="1233"/>
                    <a:pt x="212" y="1233"/>
                  </a:cubicBezTo>
                  <a:cubicBezTo>
                    <a:pt x="303" y="1399"/>
                    <a:pt x="303" y="1399"/>
                    <a:pt x="303" y="1399"/>
                  </a:cubicBezTo>
                  <a:cubicBezTo>
                    <a:pt x="307" y="1406"/>
                    <a:pt x="315" y="1410"/>
                    <a:pt x="323" y="1410"/>
                  </a:cubicBezTo>
                  <a:cubicBezTo>
                    <a:pt x="323" y="1410"/>
                    <a:pt x="324" y="1410"/>
                    <a:pt x="324" y="1410"/>
                  </a:cubicBezTo>
                  <a:cubicBezTo>
                    <a:pt x="333" y="1410"/>
                    <a:pt x="340" y="1404"/>
                    <a:pt x="344" y="1396"/>
                  </a:cubicBezTo>
                  <a:cubicBezTo>
                    <a:pt x="518" y="975"/>
                    <a:pt x="518" y="975"/>
                    <a:pt x="518" y="975"/>
                  </a:cubicBezTo>
                  <a:cubicBezTo>
                    <a:pt x="523" y="964"/>
                    <a:pt x="517" y="951"/>
                    <a:pt x="506" y="946"/>
                  </a:cubicBezTo>
                  <a:cubicBezTo>
                    <a:pt x="494" y="941"/>
                    <a:pt x="481" y="947"/>
                    <a:pt x="476" y="958"/>
                  </a:cubicBezTo>
                  <a:cubicBezTo>
                    <a:pt x="320" y="1336"/>
                    <a:pt x="320" y="1336"/>
                    <a:pt x="320" y="1336"/>
                  </a:cubicBezTo>
                  <a:cubicBezTo>
                    <a:pt x="243" y="1195"/>
                    <a:pt x="243" y="1195"/>
                    <a:pt x="243" y="1195"/>
                  </a:cubicBezTo>
                  <a:cubicBezTo>
                    <a:pt x="238" y="1186"/>
                    <a:pt x="227" y="1182"/>
                    <a:pt x="217" y="1185"/>
                  </a:cubicBezTo>
                  <a:cubicBezTo>
                    <a:pt x="63" y="1229"/>
                    <a:pt x="63" y="1229"/>
                    <a:pt x="63" y="1229"/>
                  </a:cubicBezTo>
                  <a:cubicBezTo>
                    <a:pt x="256" y="763"/>
                    <a:pt x="256" y="763"/>
                    <a:pt x="256" y="763"/>
                  </a:cubicBezTo>
                  <a:cubicBezTo>
                    <a:pt x="339" y="851"/>
                    <a:pt x="456" y="907"/>
                    <a:pt x="587" y="907"/>
                  </a:cubicBezTo>
                  <a:cubicBezTo>
                    <a:pt x="600" y="907"/>
                    <a:pt x="614" y="906"/>
                    <a:pt x="627" y="905"/>
                  </a:cubicBezTo>
                  <a:cubicBezTo>
                    <a:pt x="830" y="1396"/>
                    <a:pt x="830" y="1396"/>
                    <a:pt x="830" y="1396"/>
                  </a:cubicBezTo>
                  <a:cubicBezTo>
                    <a:pt x="834" y="1404"/>
                    <a:pt x="841" y="1410"/>
                    <a:pt x="850" y="1410"/>
                  </a:cubicBezTo>
                  <a:cubicBezTo>
                    <a:pt x="850" y="1410"/>
                    <a:pt x="851" y="1410"/>
                    <a:pt x="851" y="1410"/>
                  </a:cubicBezTo>
                  <a:cubicBezTo>
                    <a:pt x="859" y="1410"/>
                    <a:pt x="867" y="1406"/>
                    <a:pt x="871" y="1399"/>
                  </a:cubicBezTo>
                  <a:cubicBezTo>
                    <a:pt x="962" y="1233"/>
                    <a:pt x="962" y="1233"/>
                    <a:pt x="962" y="1233"/>
                  </a:cubicBezTo>
                  <a:cubicBezTo>
                    <a:pt x="1144" y="1286"/>
                    <a:pt x="1144" y="1286"/>
                    <a:pt x="1144" y="1286"/>
                  </a:cubicBezTo>
                  <a:cubicBezTo>
                    <a:pt x="1152" y="1288"/>
                    <a:pt x="1161" y="1285"/>
                    <a:pt x="1167" y="1279"/>
                  </a:cubicBezTo>
                  <a:cubicBezTo>
                    <a:pt x="1173" y="1273"/>
                    <a:pt x="1174" y="1263"/>
                    <a:pt x="1171" y="1255"/>
                  </a:cubicBezTo>
                  <a:close/>
                  <a:moveTo>
                    <a:pt x="179" y="454"/>
                  </a:moveTo>
                  <a:cubicBezTo>
                    <a:pt x="179" y="228"/>
                    <a:pt x="362" y="45"/>
                    <a:pt x="587" y="45"/>
                  </a:cubicBezTo>
                  <a:cubicBezTo>
                    <a:pt x="812" y="45"/>
                    <a:pt x="995" y="228"/>
                    <a:pt x="995" y="454"/>
                  </a:cubicBezTo>
                  <a:cubicBezTo>
                    <a:pt x="995" y="679"/>
                    <a:pt x="812" y="862"/>
                    <a:pt x="587" y="862"/>
                  </a:cubicBezTo>
                  <a:cubicBezTo>
                    <a:pt x="362" y="862"/>
                    <a:pt x="179" y="679"/>
                    <a:pt x="179" y="454"/>
                  </a:cubicBezTo>
                  <a:close/>
                  <a:moveTo>
                    <a:pt x="179" y="454"/>
                  </a:moveTo>
                  <a:cubicBezTo>
                    <a:pt x="179" y="454"/>
                    <a:pt x="179" y="454"/>
                    <a:pt x="179" y="454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26A991F9-8FC0-A295-90C6-A32CF8F46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" y="3366"/>
              <a:ext cx="94" cy="89"/>
            </a:xfrm>
            <a:custGeom>
              <a:avLst/>
              <a:gdLst>
                <a:gd name="T0" fmla="*/ 523 w 526"/>
                <a:gd name="T1" fmla="*/ 189 h 500"/>
                <a:gd name="T2" fmla="*/ 505 w 526"/>
                <a:gd name="T3" fmla="*/ 174 h 500"/>
                <a:gd name="T4" fmla="*/ 354 w 526"/>
                <a:gd name="T5" fmla="*/ 148 h 500"/>
                <a:gd name="T6" fmla="*/ 283 w 526"/>
                <a:gd name="T7" fmla="*/ 12 h 500"/>
                <a:gd name="T8" fmla="*/ 263 w 526"/>
                <a:gd name="T9" fmla="*/ 0 h 500"/>
                <a:gd name="T10" fmla="*/ 243 w 526"/>
                <a:gd name="T11" fmla="*/ 12 h 500"/>
                <a:gd name="T12" fmla="*/ 172 w 526"/>
                <a:gd name="T13" fmla="*/ 148 h 500"/>
                <a:gd name="T14" fmla="*/ 21 w 526"/>
                <a:gd name="T15" fmla="*/ 174 h 500"/>
                <a:gd name="T16" fmla="*/ 3 w 526"/>
                <a:gd name="T17" fmla="*/ 189 h 500"/>
                <a:gd name="T18" fmla="*/ 8 w 526"/>
                <a:gd name="T19" fmla="*/ 212 h 500"/>
                <a:gd name="T20" fmla="*/ 116 w 526"/>
                <a:gd name="T21" fmla="*/ 321 h 500"/>
                <a:gd name="T22" fmla="*/ 93 w 526"/>
                <a:gd name="T23" fmla="*/ 473 h 500"/>
                <a:gd name="T24" fmla="*/ 102 w 526"/>
                <a:gd name="T25" fmla="*/ 495 h 500"/>
                <a:gd name="T26" fmla="*/ 126 w 526"/>
                <a:gd name="T27" fmla="*/ 497 h 500"/>
                <a:gd name="T28" fmla="*/ 263 w 526"/>
                <a:gd name="T29" fmla="*/ 428 h 500"/>
                <a:gd name="T30" fmla="*/ 400 w 526"/>
                <a:gd name="T31" fmla="*/ 497 h 500"/>
                <a:gd name="T32" fmla="*/ 410 w 526"/>
                <a:gd name="T33" fmla="*/ 499 h 500"/>
                <a:gd name="T34" fmla="*/ 424 w 526"/>
                <a:gd name="T35" fmla="*/ 495 h 500"/>
                <a:gd name="T36" fmla="*/ 433 w 526"/>
                <a:gd name="T37" fmla="*/ 473 h 500"/>
                <a:gd name="T38" fmla="*/ 410 w 526"/>
                <a:gd name="T39" fmla="*/ 321 h 500"/>
                <a:gd name="T40" fmla="*/ 518 w 526"/>
                <a:gd name="T41" fmla="*/ 212 h 500"/>
                <a:gd name="T42" fmla="*/ 523 w 526"/>
                <a:gd name="T43" fmla="*/ 189 h 500"/>
                <a:gd name="T44" fmla="*/ 370 w 526"/>
                <a:gd name="T45" fmla="*/ 298 h 500"/>
                <a:gd name="T46" fmla="*/ 364 w 526"/>
                <a:gd name="T47" fmla="*/ 317 h 500"/>
                <a:gd name="T48" fmla="*/ 382 w 526"/>
                <a:gd name="T49" fmla="*/ 437 h 500"/>
                <a:gd name="T50" fmla="*/ 273 w 526"/>
                <a:gd name="T51" fmla="*/ 383 h 500"/>
                <a:gd name="T52" fmla="*/ 263 w 526"/>
                <a:gd name="T53" fmla="*/ 381 h 500"/>
                <a:gd name="T54" fmla="*/ 253 w 526"/>
                <a:gd name="T55" fmla="*/ 383 h 500"/>
                <a:gd name="T56" fmla="*/ 144 w 526"/>
                <a:gd name="T57" fmla="*/ 437 h 500"/>
                <a:gd name="T58" fmla="*/ 162 w 526"/>
                <a:gd name="T59" fmla="*/ 317 h 500"/>
                <a:gd name="T60" fmla="*/ 156 w 526"/>
                <a:gd name="T61" fmla="*/ 298 h 500"/>
                <a:gd name="T62" fmla="*/ 71 w 526"/>
                <a:gd name="T63" fmla="*/ 211 h 500"/>
                <a:gd name="T64" fmla="*/ 191 w 526"/>
                <a:gd name="T65" fmla="*/ 191 h 500"/>
                <a:gd name="T66" fmla="*/ 207 w 526"/>
                <a:gd name="T67" fmla="*/ 179 h 500"/>
                <a:gd name="T68" fmla="*/ 263 w 526"/>
                <a:gd name="T69" fmla="*/ 71 h 500"/>
                <a:gd name="T70" fmla="*/ 319 w 526"/>
                <a:gd name="T71" fmla="*/ 179 h 500"/>
                <a:gd name="T72" fmla="*/ 335 w 526"/>
                <a:gd name="T73" fmla="*/ 191 h 500"/>
                <a:gd name="T74" fmla="*/ 455 w 526"/>
                <a:gd name="T75" fmla="*/ 211 h 500"/>
                <a:gd name="T76" fmla="*/ 370 w 526"/>
                <a:gd name="T77" fmla="*/ 298 h 500"/>
                <a:gd name="T78" fmla="*/ 370 w 526"/>
                <a:gd name="T79" fmla="*/ 298 h 500"/>
                <a:gd name="T80" fmla="*/ 370 w 526"/>
                <a:gd name="T81" fmla="*/ 29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00">
                  <a:moveTo>
                    <a:pt x="523" y="189"/>
                  </a:moveTo>
                  <a:cubicBezTo>
                    <a:pt x="520" y="181"/>
                    <a:pt x="514" y="175"/>
                    <a:pt x="505" y="174"/>
                  </a:cubicBezTo>
                  <a:cubicBezTo>
                    <a:pt x="354" y="148"/>
                    <a:pt x="354" y="148"/>
                    <a:pt x="354" y="148"/>
                  </a:cubicBezTo>
                  <a:cubicBezTo>
                    <a:pt x="283" y="12"/>
                    <a:pt x="283" y="12"/>
                    <a:pt x="283" y="12"/>
                  </a:cubicBezTo>
                  <a:cubicBezTo>
                    <a:pt x="279" y="5"/>
                    <a:pt x="271" y="0"/>
                    <a:pt x="263" y="0"/>
                  </a:cubicBezTo>
                  <a:cubicBezTo>
                    <a:pt x="255" y="0"/>
                    <a:pt x="247" y="5"/>
                    <a:pt x="243" y="12"/>
                  </a:cubicBezTo>
                  <a:cubicBezTo>
                    <a:pt x="172" y="148"/>
                    <a:pt x="172" y="148"/>
                    <a:pt x="172" y="148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12" y="175"/>
                    <a:pt x="6" y="181"/>
                    <a:pt x="3" y="189"/>
                  </a:cubicBezTo>
                  <a:cubicBezTo>
                    <a:pt x="0" y="197"/>
                    <a:pt x="2" y="206"/>
                    <a:pt x="8" y="212"/>
                  </a:cubicBezTo>
                  <a:cubicBezTo>
                    <a:pt x="116" y="321"/>
                    <a:pt x="116" y="321"/>
                    <a:pt x="116" y="321"/>
                  </a:cubicBezTo>
                  <a:cubicBezTo>
                    <a:pt x="93" y="473"/>
                    <a:pt x="93" y="473"/>
                    <a:pt x="93" y="473"/>
                  </a:cubicBezTo>
                  <a:cubicBezTo>
                    <a:pt x="92" y="481"/>
                    <a:pt x="96" y="490"/>
                    <a:pt x="102" y="495"/>
                  </a:cubicBezTo>
                  <a:cubicBezTo>
                    <a:pt x="109" y="500"/>
                    <a:pt x="118" y="500"/>
                    <a:pt x="126" y="497"/>
                  </a:cubicBezTo>
                  <a:cubicBezTo>
                    <a:pt x="263" y="428"/>
                    <a:pt x="263" y="428"/>
                    <a:pt x="263" y="428"/>
                  </a:cubicBezTo>
                  <a:cubicBezTo>
                    <a:pt x="400" y="497"/>
                    <a:pt x="400" y="497"/>
                    <a:pt x="400" y="497"/>
                  </a:cubicBezTo>
                  <a:cubicBezTo>
                    <a:pt x="404" y="498"/>
                    <a:pt x="407" y="499"/>
                    <a:pt x="410" y="499"/>
                  </a:cubicBezTo>
                  <a:cubicBezTo>
                    <a:pt x="415" y="499"/>
                    <a:pt x="420" y="498"/>
                    <a:pt x="424" y="495"/>
                  </a:cubicBezTo>
                  <a:cubicBezTo>
                    <a:pt x="430" y="490"/>
                    <a:pt x="434" y="481"/>
                    <a:pt x="433" y="473"/>
                  </a:cubicBezTo>
                  <a:cubicBezTo>
                    <a:pt x="410" y="321"/>
                    <a:pt x="410" y="321"/>
                    <a:pt x="410" y="321"/>
                  </a:cubicBezTo>
                  <a:cubicBezTo>
                    <a:pt x="518" y="212"/>
                    <a:pt x="518" y="212"/>
                    <a:pt x="518" y="212"/>
                  </a:cubicBezTo>
                  <a:cubicBezTo>
                    <a:pt x="524" y="206"/>
                    <a:pt x="526" y="197"/>
                    <a:pt x="523" y="189"/>
                  </a:cubicBezTo>
                  <a:close/>
                  <a:moveTo>
                    <a:pt x="370" y="298"/>
                  </a:moveTo>
                  <a:cubicBezTo>
                    <a:pt x="365" y="303"/>
                    <a:pt x="363" y="310"/>
                    <a:pt x="364" y="317"/>
                  </a:cubicBezTo>
                  <a:cubicBezTo>
                    <a:pt x="382" y="437"/>
                    <a:pt x="382" y="437"/>
                    <a:pt x="382" y="437"/>
                  </a:cubicBezTo>
                  <a:cubicBezTo>
                    <a:pt x="273" y="383"/>
                    <a:pt x="273" y="383"/>
                    <a:pt x="273" y="383"/>
                  </a:cubicBezTo>
                  <a:cubicBezTo>
                    <a:pt x="270" y="381"/>
                    <a:pt x="266" y="381"/>
                    <a:pt x="263" y="381"/>
                  </a:cubicBezTo>
                  <a:cubicBezTo>
                    <a:pt x="260" y="381"/>
                    <a:pt x="256" y="381"/>
                    <a:pt x="253" y="383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62" y="317"/>
                    <a:pt x="162" y="317"/>
                    <a:pt x="162" y="317"/>
                  </a:cubicBezTo>
                  <a:cubicBezTo>
                    <a:pt x="163" y="310"/>
                    <a:pt x="161" y="303"/>
                    <a:pt x="156" y="298"/>
                  </a:cubicBezTo>
                  <a:cubicBezTo>
                    <a:pt x="71" y="211"/>
                    <a:pt x="71" y="211"/>
                    <a:pt x="71" y="211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8" y="190"/>
                    <a:pt x="204" y="185"/>
                    <a:pt x="207" y="179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2" y="185"/>
                    <a:pt x="328" y="190"/>
                    <a:pt x="335" y="191"/>
                  </a:cubicBezTo>
                  <a:cubicBezTo>
                    <a:pt x="455" y="211"/>
                    <a:pt x="455" y="211"/>
                    <a:pt x="455" y="211"/>
                  </a:cubicBezTo>
                  <a:lnTo>
                    <a:pt x="370" y="298"/>
                  </a:lnTo>
                  <a:close/>
                  <a:moveTo>
                    <a:pt x="370" y="298"/>
                  </a:moveTo>
                  <a:cubicBezTo>
                    <a:pt x="370" y="298"/>
                    <a:pt x="370" y="298"/>
                    <a:pt x="370" y="298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" name="Freeform 70">
              <a:extLst>
                <a:ext uri="{FF2B5EF4-FFF2-40B4-BE49-F238E27FC236}">
                  <a16:creationId xmlns:a16="http://schemas.microsoft.com/office/drawing/2014/main" id="{CCB31DEE-7215-9E0A-621E-AFA891B9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5" y="3350"/>
              <a:ext cx="130" cy="130"/>
            </a:xfrm>
            <a:custGeom>
              <a:avLst/>
              <a:gdLst>
                <a:gd name="T0" fmla="*/ 704 w 725"/>
                <a:gd name="T1" fmla="*/ 386 h 727"/>
                <a:gd name="T2" fmla="*/ 679 w 725"/>
                <a:gd name="T3" fmla="*/ 406 h 727"/>
                <a:gd name="T4" fmla="*/ 363 w 725"/>
                <a:gd name="T5" fmla="*/ 682 h 727"/>
                <a:gd name="T6" fmla="*/ 45 w 725"/>
                <a:gd name="T7" fmla="*/ 364 h 727"/>
                <a:gd name="T8" fmla="*/ 363 w 725"/>
                <a:gd name="T9" fmla="*/ 45 h 727"/>
                <a:gd name="T10" fmla="*/ 679 w 725"/>
                <a:gd name="T11" fmla="*/ 322 h 727"/>
                <a:gd name="T12" fmla="*/ 704 w 725"/>
                <a:gd name="T13" fmla="*/ 341 h 727"/>
                <a:gd name="T14" fmla="*/ 723 w 725"/>
                <a:gd name="T15" fmla="*/ 316 h 727"/>
                <a:gd name="T16" fmla="*/ 363 w 725"/>
                <a:gd name="T17" fmla="*/ 0 h 727"/>
                <a:gd name="T18" fmla="*/ 0 w 725"/>
                <a:gd name="T19" fmla="*/ 364 h 727"/>
                <a:gd name="T20" fmla="*/ 363 w 725"/>
                <a:gd name="T21" fmla="*/ 727 h 727"/>
                <a:gd name="T22" fmla="*/ 723 w 725"/>
                <a:gd name="T23" fmla="*/ 412 h 727"/>
                <a:gd name="T24" fmla="*/ 704 w 725"/>
                <a:gd name="T25" fmla="*/ 386 h 727"/>
                <a:gd name="T26" fmla="*/ 704 w 725"/>
                <a:gd name="T27" fmla="*/ 386 h 727"/>
                <a:gd name="T28" fmla="*/ 704 w 725"/>
                <a:gd name="T29" fmla="*/ 386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5" h="727">
                  <a:moveTo>
                    <a:pt x="704" y="386"/>
                  </a:moveTo>
                  <a:cubicBezTo>
                    <a:pt x="692" y="385"/>
                    <a:pt x="680" y="393"/>
                    <a:pt x="679" y="406"/>
                  </a:cubicBezTo>
                  <a:cubicBezTo>
                    <a:pt x="658" y="563"/>
                    <a:pt x="522" y="682"/>
                    <a:pt x="363" y="682"/>
                  </a:cubicBezTo>
                  <a:cubicBezTo>
                    <a:pt x="187" y="682"/>
                    <a:pt x="45" y="539"/>
                    <a:pt x="45" y="364"/>
                  </a:cubicBezTo>
                  <a:cubicBezTo>
                    <a:pt x="45" y="188"/>
                    <a:pt x="187" y="45"/>
                    <a:pt x="363" y="45"/>
                  </a:cubicBezTo>
                  <a:cubicBezTo>
                    <a:pt x="522" y="45"/>
                    <a:pt x="658" y="164"/>
                    <a:pt x="679" y="322"/>
                  </a:cubicBezTo>
                  <a:cubicBezTo>
                    <a:pt x="680" y="334"/>
                    <a:pt x="692" y="343"/>
                    <a:pt x="704" y="341"/>
                  </a:cubicBezTo>
                  <a:cubicBezTo>
                    <a:pt x="716" y="339"/>
                    <a:pt x="725" y="328"/>
                    <a:pt x="723" y="316"/>
                  </a:cubicBezTo>
                  <a:cubicBezTo>
                    <a:pt x="699" y="136"/>
                    <a:pt x="545" y="0"/>
                    <a:pt x="363" y="0"/>
                  </a:cubicBezTo>
                  <a:cubicBezTo>
                    <a:pt x="163" y="0"/>
                    <a:pt x="0" y="163"/>
                    <a:pt x="0" y="364"/>
                  </a:cubicBezTo>
                  <a:cubicBezTo>
                    <a:pt x="0" y="564"/>
                    <a:pt x="163" y="727"/>
                    <a:pt x="363" y="727"/>
                  </a:cubicBezTo>
                  <a:cubicBezTo>
                    <a:pt x="545" y="727"/>
                    <a:pt x="699" y="591"/>
                    <a:pt x="723" y="412"/>
                  </a:cubicBezTo>
                  <a:cubicBezTo>
                    <a:pt x="725" y="399"/>
                    <a:pt x="716" y="388"/>
                    <a:pt x="704" y="386"/>
                  </a:cubicBezTo>
                  <a:close/>
                  <a:moveTo>
                    <a:pt x="704" y="386"/>
                  </a:moveTo>
                  <a:cubicBezTo>
                    <a:pt x="704" y="386"/>
                    <a:pt x="704" y="386"/>
                    <a:pt x="704" y="38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4" name="Oval 125">
            <a:extLst>
              <a:ext uri="{FF2B5EF4-FFF2-40B4-BE49-F238E27FC236}">
                <a16:creationId xmlns:a16="http://schemas.microsoft.com/office/drawing/2014/main" id="{14214B6D-7F7A-DB96-3505-32EFD4E98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8306" y="996933"/>
            <a:ext cx="655269" cy="65526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  <a:latin typeface="Tahoma"/>
            </a:endParaRPr>
          </a:p>
        </p:txBody>
      </p:sp>
      <p:grpSp>
        <p:nvGrpSpPr>
          <p:cNvPr id="36" name="Group 29">
            <a:extLst>
              <a:ext uri="{FF2B5EF4-FFF2-40B4-BE49-F238E27FC236}">
                <a16:creationId xmlns:a16="http://schemas.microsoft.com/office/drawing/2014/main" id="{39D5A267-980A-550E-72EE-E03E79E4E9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69982" y="1164976"/>
            <a:ext cx="395312" cy="328693"/>
            <a:chOff x="2904" y="1378"/>
            <a:chExt cx="1881" cy="1564"/>
          </a:xfrm>
        </p:grpSpPr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AC5E3C2-AD71-490D-3257-0DBB3A30E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7" y="1985"/>
              <a:ext cx="224" cy="224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92 w 184"/>
                <a:gd name="T11" fmla="*/ 139 h 184"/>
                <a:gd name="T12" fmla="*/ 45 w 184"/>
                <a:gd name="T13" fmla="*/ 92 h 184"/>
                <a:gd name="T14" fmla="*/ 92 w 184"/>
                <a:gd name="T15" fmla="*/ 45 h 184"/>
                <a:gd name="T16" fmla="*/ 139 w 184"/>
                <a:gd name="T17" fmla="*/ 92 h 184"/>
                <a:gd name="T18" fmla="*/ 92 w 184"/>
                <a:gd name="T19" fmla="*/ 139 h 184"/>
                <a:gd name="T20" fmla="*/ 92 w 184"/>
                <a:gd name="T21" fmla="*/ 139 h 184"/>
                <a:gd name="T22" fmla="*/ 92 w 184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2" y="45"/>
                  </a:cubicBezTo>
                  <a:cubicBezTo>
                    <a:pt x="118" y="45"/>
                    <a:pt x="139" y="66"/>
                    <a:pt x="139" y="92"/>
                  </a:cubicBezTo>
                  <a:cubicBezTo>
                    <a:pt x="139" y="118"/>
                    <a:pt x="118" y="139"/>
                    <a:pt x="92" y="139"/>
                  </a:cubicBezTo>
                  <a:close/>
                  <a:moveTo>
                    <a:pt x="92" y="139"/>
                  </a:moveTo>
                  <a:cubicBezTo>
                    <a:pt x="92" y="139"/>
                    <a:pt x="92" y="139"/>
                    <a:pt x="92" y="139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E3EB985D-4C1E-A1DD-EE44-741BFE202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" y="1985"/>
              <a:ext cx="223" cy="224"/>
            </a:xfrm>
            <a:custGeom>
              <a:avLst/>
              <a:gdLst>
                <a:gd name="T0" fmla="*/ 91 w 183"/>
                <a:gd name="T1" fmla="*/ 0 h 184"/>
                <a:gd name="T2" fmla="*/ 0 w 183"/>
                <a:gd name="T3" fmla="*/ 92 h 184"/>
                <a:gd name="T4" fmla="*/ 91 w 183"/>
                <a:gd name="T5" fmla="*/ 184 h 184"/>
                <a:gd name="T6" fmla="*/ 183 w 183"/>
                <a:gd name="T7" fmla="*/ 92 h 184"/>
                <a:gd name="T8" fmla="*/ 91 w 183"/>
                <a:gd name="T9" fmla="*/ 0 h 184"/>
                <a:gd name="T10" fmla="*/ 91 w 183"/>
                <a:gd name="T11" fmla="*/ 139 h 184"/>
                <a:gd name="T12" fmla="*/ 45 w 183"/>
                <a:gd name="T13" fmla="*/ 92 h 184"/>
                <a:gd name="T14" fmla="*/ 91 w 183"/>
                <a:gd name="T15" fmla="*/ 45 h 184"/>
                <a:gd name="T16" fmla="*/ 138 w 183"/>
                <a:gd name="T17" fmla="*/ 92 h 184"/>
                <a:gd name="T18" fmla="*/ 91 w 183"/>
                <a:gd name="T19" fmla="*/ 139 h 184"/>
                <a:gd name="T20" fmla="*/ 91 w 183"/>
                <a:gd name="T21" fmla="*/ 139 h 184"/>
                <a:gd name="T22" fmla="*/ 91 w 183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184"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1" y="184"/>
                  </a:cubicBezTo>
                  <a:cubicBezTo>
                    <a:pt x="142" y="184"/>
                    <a:pt x="183" y="143"/>
                    <a:pt x="183" y="92"/>
                  </a:cubicBezTo>
                  <a:cubicBezTo>
                    <a:pt x="183" y="41"/>
                    <a:pt x="142" y="0"/>
                    <a:pt x="91" y="0"/>
                  </a:cubicBezTo>
                  <a:close/>
                  <a:moveTo>
                    <a:pt x="91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1" y="45"/>
                  </a:cubicBezTo>
                  <a:cubicBezTo>
                    <a:pt x="117" y="45"/>
                    <a:pt x="138" y="66"/>
                    <a:pt x="138" y="92"/>
                  </a:cubicBezTo>
                  <a:cubicBezTo>
                    <a:pt x="138" y="118"/>
                    <a:pt x="117" y="139"/>
                    <a:pt x="91" y="139"/>
                  </a:cubicBezTo>
                  <a:close/>
                  <a:moveTo>
                    <a:pt x="91" y="139"/>
                  </a:moveTo>
                  <a:cubicBezTo>
                    <a:pt x="91" y="139"/>
                    <a:pt x="91" y="139"/>
                    <a:pt x="91" y="139"/>
                  </a:cubicBezTo>
                </a:path>
              </a:pathLst>
            </a:custGeom>
            <a:solidFill>
              <a:srgbClr val="EF7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58AFF6D8-4F91-8ED6-C954-A18BF7664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1" y="1985"/>
              <a:ext cx="223" cy="224"/>
            </a:xfrm>
            <a:custGeom>
              <a:avLst/>
              <a:gdLst>
                <a:gd name="T0" fmla="*/ 92 w 183"/>
                <a:gd name="T1" fmla="*/ 0 h 184"/>
                <a:gd name="T2" fmla="*/ 0 w 183"/>
                <a:gd name="T3" fmla="*/ 92 h 184"/>
                <a:gd name="T4" fmla="*/ 92 w 183"/>
                <a:gd name="T5" fmla="*/ 184 h 184"/>
                <a:gd name="T6" fmla="*/ 183 w 183"/>
                <a:gd name="T7" fmla="*/ 92 h 184"/>
                <a:gd name="T8" fmla="*/ 92 w 183"/>
                <a:gd name="T9" fmla="*/ 0 h 184"/>
                <a:gd name="T10" fmla="*/ 92 w 183"/>
                <a:gd name="T11" fmla="*/ 139 h 184"/>
                <a:gd name="T12" fmla="*/ 45 w 183"/>
                <a:gd name="T13" fmla="*/ 92 h 184"/>
                <a:gd name="T14" fmla="*/ 92 w 183"/>
                <a:gd name="T15" fmla="*/ 45 h 184"/>
                <a:gd name="T16" fmla="*/ 138 w 183"/>
                <a:gd name="T17" fmla="*/ 92 h 184"/>
                <a:gd name="T18" fmla="*/ 92 w 183"/>
                <a:gd name="T19" fmla="*/ 139 h 184"/>
                <a:gd name="T20" fmla="*/ 92 w 183"/>
                <a:gd name="T21" fmla="*/ 139 h 184"/>
                <a:gd name="T22" fmla="*/ 92 w 183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2" y="184"/>
                    <a:pt x="183" y="143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lose/>
                  <a:moveTo>
                    <a:pt x="92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2" y="45"/>
                  </a:cubicBezTo>
                  <a:cubicBezTo>
                    <a:pt x="117" y="45"/>
                    <a:pt x="138" y="66"/>
                    <a:pt x="138" y="92"/>
                  </a:cubicBezTo>
                  <a:cubicBezTo>
                    <a:pt x="138" y="118"/>
                    <a:pt x="117" y="139"/>
                    <a:pt x="92" y="139"/>
                  </a:cubicBezTo>
                  <a:close/>
                  <a:moveTo>
                    <a:pt x="92" y="139"/>
                  </a:moveTo>
                  <a:cubicBezTo>
                    <a:pt x="92" y="139"/>
                    <a:pt x="92" y="139"/>
                    <a:pt x="92" y="139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5894B146-5E57-4C42-D641-121E0157B8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7" y="2257"/>
              <a:ext cx="224" cy="223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92 w 184"/>
                <a:gd name="T11" fmla="*/ 139 h 184"/>
                <a:gd name="T12" fmla="*/ 45 w 184"/>
                <a:gd name="T13" fmla="*/ 92 h 184"/>
                <a:gd name="T14" fmla="*/ 92 w 184"/>
                <a:gd name="T15" fmla="*/ 45 h 184"/>
                <a:gd name="T16" fmla="*/ 139 w 184"/>
                <a:gd name="T17" fmla="*/ 92 h 184"/>
                <a:gd name="T18" fmla="*/ 92 w 184"/>
                <a:gd name="T19" fmla="*/ 139 h 184"/>
                <a:gd name="T20" fmla="*/ 92 w 184"/>
                <a:gd name="T21" fmla="*/ 139 h 184"/>
                <a:gd name="T22" fmla="*/ 92 w 184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2" y="184"/>
                  </a:cubicBezTo>
                  <a:cubicBezTo>
                    <a:pt x="143" y="184"/>
                    <a:pt x="184" y="14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2" y="45"/>
                  </a:cubicBezTo>
                  <a:cubicBezTo>
                    <a:pt x="118" y="45"/>
                    <a:pt x="139" y="66"/>
                    <a:pt x="139" y="92"/>
                  </a:cubicBezTo>
                  <a:cubicBezTo>
                    <a:pt x="139" y="118"/>
                    <a:pt x="118" y="139"/>
                    <a:pt x="92" y="139"/>
                  </a:cubicBezTo>
                  <a:close/>
                  <a:moveTo>
                    <a:pt x="92" y="139"/>
                  </a:moveTo>
                  <a:cubicBezTo>
                    <a:pt x="92" y="139"/>
                    <a:pt x="92" y="139"/>
                    <a:pt x="92" y="139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3B4E15F3-39F3-FC1F-3DA8-AAD036E8F4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1" y="2257"/>
              <a:ext cx="223" cy="223"/>
            </a:xfrm>
            <a:custGeom>
              <a:avLst/>
              <a:gdLst>
                <a:gd name="T0" fmla="*/ 92 w 183"/>
                <a:gd name="T1" fmla="*/ 0 h 184"/>
                <a:gd name="T2" fmla="*/ 0 w 183"/>
                <a:gd name="T3" fmla="*/ 92 h 184"/>
                <a:gd name="T4" fmla="*/ 92 w 183"/>
                <a:gd name="T5" fmla="*/ 184 h 184"/>
                <a:gd name="T6" fmla="*/ 183 w 183"/>
                <a:gd name="T7" fmla="*/ 92 h 184"/>
                <a:gd name="T8" fmla="*/ 92 w 183"/>
                <a:gd name="T9" fmla="*/ 0 h 184"/>
                <a:gd name="T10" fmla="*/ 92 w 183"/>
                <a:gd name="T11" fmla="*/ 139 h 184"/>
                <a:gd name="T12" fmla="*/ 45 w 183"/>
                <a:gd name="T13" fmla="*/ 92 h 184"/>
                <a:gd name="T14" fmla="*/ 92 w 183"/>
                <a:gd name="T15" fmla="*/ 45 h 184"/>
                <a:gd name="T16" fmla="*/ 138 w 183"/>
                <a:gd name="T17" fmla="*/ 92 h 184"/>
                <a:gd name="T18" fmla="*/ 92 w 183"/>
                <a:gd name="T19" fmla="*/ 139 h 184"/>
                <a:gd name="T20" fmla="*/ 92 w 183"/>
                <a:gd name="T21" fmla="*/ 139 h 184"/>
                <a:gd name="T22" fmla="*/ 92 w 183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2" y="184"/>
                  </a:cubicBezTo>
                  <a:cubicBezTo>
                    <a:pt x="142" y="184"/>
                    <a:pt x="183" y="14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lose/>
                  <a:moveTo>
                    <a:pt x="92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2" y="45"/>
                  </a:cubicBezTo>
                  <a:cubicBezTo>
                    <a:pt x="117" y="45"/>
                    <a:pt x="138" y="66"/>
                    <a:pt x="138" y="92"/>
                  </a:cubicBezTo>
                  <a:cubicBezTo>
                    <a:pt x="138" y="118"/>
                    <a:pt x="117" y="139"/>
                    <a:pt x="92" y="139"/>
                  </a:cubicBezTo>
                  <a:close/>
                  <a:moveTo>
                    <a:pt x="92" y="139"/>
                  </a:moveTo>
                  <a:cubicBezTo>
                    <a:pt x="92" y="139"/>
                    <a:pt x="92" y="139"/>
                    <a:pt x="92" y="139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B4CF0BF7-4903-7928-E4C4-9AD8C32CD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" y="2257"/>
              <a:ext cx="223" cy="223"/>
            </a:xfrm>
            <a:custGeom>
              <a:avLst/>
              <a:gdLst>
                <a:gd name="T0" fmla="*/ 91 w 183"/>
                <a:gd name="T1" fmla="*/ 0 h 184"/>
                <a:gd name="T2" fmla="*/ 0 w 183"/>
                <a:gd name="T3" fmla="*/ 92 h 184"/>
                <a:gd name="T4" fmla="*/ 91 w 183"/>
                <a:gd name="T5" fmla="*/ 184 h 184"/>
                <a:gd name="T6" fmla="*/ 183 w 183"/>
                <a:gd name="T7" fmla="*/ 92 h 184"/>
                <a:gd name="T8" fmla="*/ 91 w 183"/>
                <a:gd name="T9" fmla="*/ 0 h 184"/>
                <a:gd name="T10" fmla="*/ 91 w 183"/>
                <a:gd name="T11" fmla="*/ 139 h 184"/>
                <a:gd name="T12" fmla="*/ 45 w 183"/>
                <a:gd name="T13" fmla="*/ 92 h 184"/>
                <a:gd name="T14" fmla="*/ 91 w 183"/>
                <a:gd name="T15" fmla="*/ 45 h 184"/>
                <a:gd name="T16" fmla="*/ 138 w 183"/>
                <a:gd name="T17" fmla="*/ 92 h 184"/>
                <a:gd name="T18" fmla="*/ 91 w 183"/>
                <a:gd name="T19" fmla="*/ 139 h 184"/>
                <a:gd name="T20" fmla="*/ 91 w 183"/>
                <a:gd name="T21" fmla="*/ 139 h 184"/>
                <a:gd name="T22" fmla="*/ 91 w 183"/>
                <a:gd name="T23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184"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1" y="184"/>
                  </a:cubicBezTo>
                  <a:cubicBezTo>
                    <a:pt x="142" y="184"/>
                    <a:pt x="183" y="142"/>
                    <a:pt x="183" y="92"/>
                  </a:cubicBezTo>
                  <a:cubicBezTo>
                    <a:pt x="183" y="41"/>
                    <a:pt x="142" y="0"/>
                    <a:pt x="91" y="0"/>
                  </a:cubicBezTo>
                  <a:close/>
                  <a:moveTo>
                    <a:pt x="91" y="139"/>
                  </a:moveTo>
                  <a:cubicBezTo>
                    <a:pt x="66" y="139"/>
                    <a:pt x="45" y="118"/>
                    <a:pt x="45" y="92"/>
                  </a:cubicBezTo>
                  <a:cubicBezTo>
                    <a:pt x="45" y="66"/>
                    <a:pt x="66" y="45"/>
                    <a:pt x="91" y="45"/>
                  </a:cubicBezTo>
                  <a:cubicBezTo>
                    <a:pt x="117" y="45"/>
                    <a:pt x="138" y="66"/>
                    <a:pt x="138" y="92"/>
                  </a:cubicBezTo>
                  <a:cubicBezTo>
                    <a:pt x="138" y="118"/>
                    <a:pt x="117" y="139"/>
                    <a:pt x="91" y="139"/>
                  </a:cubicBezTo>
                  <a:close/>
                  <a:moveTo>
                    <a:pt x="91" y="139"/>
                  </a:moveTo>
                  <a:cubicBezTo>
                    <a:pt x="91" y="139"/>
                    <a:pt x="91" y="139"/>
                    <a:pt x="91" y="139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8AA8EC55-64FB-A753-D65A-858E946B7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" y="2529"/>
              <a:ext cx="223" cy="222"/>
            </a:xfrm>
            <a:custGeom>
              <a:avLst/>
              <a:gdLst>
                <a:gd name="T0" fmla="*/ 91 w 183"/>
                <a:gd name="T1" fmla="*/ 0 h 183"/>
                <a:gd name="T2" fmla="*/ 0 w 183"/>
                <a:gd name="T3" fmla="*/ 92 h 183"/>
                <a:gd name="T4" fmla="*/ 91 w 183"/>
                <a:gd name="T5" fmla="*/ 183 h 183"/>
                <a:gd name="T6" fmla="*/ 183 w 183"/>
                <a:gd name="T7" fmla="*/ 92 h 183"/>
                <a:gd name="T8" fmla="*/ 91 w 183"/>
                <a:gd name="T9" fmla="*/ 0 h 183"/>
                <a:gd name="T10" fmla="*/ 91 w 183"/>
                <a:gd name="T11" fmla="*/ 138 h 183"/>
                <a:gd name="T12" fmla="*/ 45 w 183"/>
                <a:gd name="T13" fmla="*/ 92 h 183"/>
                <a:gd name="T14" fmla="*/ 91 w 183"/>
                <a:gd name="T15" fmla="*/ 45 h 183"/>
                <a:gd name="T16" fmla="*/ 138 w 183"/>
                <a:gd name="T17" fmla="*/ 92 h 183"/>
                <a:gd name="T18" fmla="*/ 91 w 183"/>
                <a:gd name="T19" fmla="*/ 138 h 183"/>
                <a:gd name="T20" fmla="*/ 91 w 183"/>
                <a:gd name="T21" fmla="*/ 138 h 183"/>
                <a:gd name="T22" fmla="*/ 91 w 183"/>
                <a:gd name="T23" fmla="*/ 13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183"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1" y="183"/>
                  </a:cubicBezTo>
                  <a:cubicBezTo>
                    <a:pt x="142" y="183"/>
                    <a:pt x="183" y="142"/>
                    <a:pt x="183" y="92"/>
                  </a:cubicBezTo>
                  <a:cubicBezTo>
                    <a:pt x="183" y="41"/>
                    <a:pt x="142" y="0"/>
                    <a:pt x="91" y="0"/>
                  </a:cubicBezTo>
                  <a:close/>
                  <a:moveTo>
                    <a:pt x="91" y="138"/>
                  </a:moveTo>
                  <a:cubicBezTo>
                    <a:pt x="66" y="138"/>
                    <a:pt x="45" y="117"/>
                    <a:pt x="45" y="92"/>
                  </a:cubicBezTo>
                  <a:cubicBezTo>
                    <a:pt x="45" y="66"/>
                    <a:pt x="66" y="45"/>
                    <a:pt x="91" y="45"/>
                  </a:cubicBezTo>
                  <a:cubicBezTo>
                    <a:pt x="117" y="45"/>
                    <a:pt x="138" y="66"/>
                    <a:pt x="138" y="92"/>
                  </a:cubicBezTo>
                  <a:cubicBezTo>
                    <a:pt x="138" y="117"/>
                    <a:pt x="117" y="138"/>
                    <a:pt x="91" y="138"/>
                  </a:cubicBezTo>
                  <a:close/>
                  <a:moveTo>
                    <a:pt x="91" y="138"/>
                  </a:moveTo>
                  <a:cubicBezTo>
                    <a:pt x="91" y="138"/>
                    <a:pt x="91" y="138"/>
                    <a:pt x="91" y="138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B2CA636A-4D54-EC88-1161-01AF1932C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7" y="2529"/>
              <a:ext cx="224" cy="222"/>
            </a:xfrm>
            <a:custGeom>
              <a:avLst/>
              <a:gdLst>
                <a:gd name="T0" fmla="*/ 92 w 184"/>
                <a:gd name="T1" fmla="*/ 0 h 183"/>
                <a:gd name="T2" fmla="*/ 0 w 184"/>
                <a:gd name="T3" fmla="*/ 92 h 183"/>
                <a:gd name="T4" fmla="*/ 92 w 184"/>
                <a:gd name="T5" fmla="*/ 183 h 183"/>
                <a:gd name="T6" fmla="*/ 184 w 184"/>
                <a:gd name="T7" fmla="*/ 92 h 183"/>
                <a:gd name="T8" fmla="*/ 92 w 184"/>
                <a:gd name="T9" fmla="*/ 0 h 183"/>
                <a:gd name="T10" fmla="*/ 92 w 184"/>
                <a:gd name="T11" fmla="*/ 138 h 183"/>
                <a:gd name="T12" fmla="*/ 45 w 184"/>
                <a:gd name="T13" fmla="*/ 92 h 183"/>
                <a:gd name="T14" fmla="*/ 92 w 184"/>
                <a:gd name="T15" fmla="*/ 45 h 183"/>
                <a:gd name="T16" fmla="*/ 139 w 184"/>
                <a:gd name="T17" fmla="*/ 92 h 183"/>
                <a:gd name="T18" fmla="*/ 92 w 184"/>
                <a:gd name="T19" fmla="*/ 138 h 183"/>
                <a:gd name="T20" fmla="*/ 92 w 184"/>
                <a:gd name="T21" fmla="*/ 138 h 183"/>
                <a:gd name="T22" fmla="*/ 92 w 184"/>
                <a:gd name="T23" fmla="*/ 13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83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43" y="183"/>
                    <a:pt x="184" y="14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92" y="138"/>
                  </a:moveTo>
                  <a:cubicBezTo>
                    <a:pt x="66" y="138"/>
                    <a:pt x="45" y="117"/>
                    <a:pt x="45" y="92"/>
                  </a:cubicBezTo>
                  <a:cubicBezTo>
                    <a:pt x="45" y="66"/>
                    <a:pt x="66" y="45"/>
                    <a:pt x="92" y="45"/>
                  </a:cubicBezTo>
                  <a:cubicBezTo>
                    <a:pt x="118" y="45"/>
                    <a:pt x="139" y="66"/>
                    <a:pt x="139" y="92"/>
                  </a:cubicBezTo>
                  <a:cubicBezTo>
                    <a:pt x="139" y="117"/>
                    <a:pt x="118" y="138"/>
                    <a:pt x="92" y="138"/>
                  </a:cubicBezTo>
                  <a:close/>
                  <a:moveTo>
                    <a:pt x="92" y="138"/>
                  </a:moveTo>
                  <a:cubicBezTo>
                    <a:pt x="92" y="138"/>
                    <a:pt x="92" y="138"/>
                    <a:pt x="92" y="138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51F7A3FA-5B92-2074-B0C6-3D425FAC8B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2007"/>
              <a:ext cx="180" cy="176"/>
            </a:xfrm>
            <a:custGeom>
              <a:avLst/>
              <a:gdLst>
                <a:gd name="T0" fmla="*/ 106 w 148"/>
                <a:gd name="T1" fmla="*/ 74 h 145"/>
                <a:gd name="T2" fmla="*/ 139 w 148"/>
                <a:gd name="T3" fmla="*/ 41 h 145"/>
                <a:gd name="T4" fmla="*/ 139 w 148"/>
                <a:gd name="T5" fmla="*/ 9 h 145"/>
                <a:gd name="T6" fmla="*/ 107 w 148"/>
                <a:gd name="T7" fmla="*/ 9 h 145"/>
                <a:gd name="T8" fmla="*/ 74 w 148"/>
                <a:gd name="T9" fmla="*/ 42 h 145"/>
                <a:gd name="T10" fmla="*/ 41 w 148"/>
                <a:gd name="T11" fmla="*/ 9 h 145"/>
                <a:gd name="T12" fmla="*/ 9 w 148"/>
                <a:gd name="T13" fmla="*/ 9 h 145"/>
                <a:gd name="T14" fmla="*/ 9 w 148"/>
                <a:gd name="T15" fmla="*/ 41 h 145"/>
                <a:gd name="T16" fmla="*/ 42 w 148"/>
                <a:gd name="T17" fmla="*/ 74 h 145"/>
                <a:gd name="T18" fmla="*/ 9 w 148"/>
                <a:gd name="T19" fmla="*/ 107 h 145"/>
                <a:gd name="T20" fmla="*/ 9 w 148"/>
                <a:gd name="T21" fmla="*/ 139 h 145"/>
                <a:gd name="T22" fmla="*/ 25 w 148"/>
                <a:gd name="T23" fmla="*/ 145 h 145"/>
                <a:gd name="T24" fmla="*/ 41 w 148"/>
                <a:gd name="T25" fmla="*/ 139 h 145"/>
                <a:gd name="T26" fmla="*/ 74 w 148"/>
                <a:gd name="T27" fmla="*/ 106 h 145"/>
                <a:gd name="T28" fmla="*/ 107 w 148"/>
                <a:gd name="T29" fmla="*/ 139 h 145"/>
                <a:gd name="T30" fmla="*/ 123 w 148"/>
                <a:gd name="T31" fmla="*/ 145 h 145"/>
                <a:gd name="T32" fmla="*/ 139 w 148"/>
                <a:gd name="T33" fmla="*/ 139 h 145"/>
                <a:gd name="T34" fmla="*/ 139 w 148"/>
                <a:gd name="T35" fmla="*/ 107 h 145"/>
                <a:gd name="T36" fmla="*/ 106 w 148"/>
                <a:gd name="T37" fmla="*/ 74 h 145"/>
                <a:gd name="T38" fmla="*/ 106 w 148"/>
                <a:gd name="T39" fmla="*/ 74 h 145"/>
                <a:gd name="T40" fmla="*/ 106 w 148"/>
                <a:gd name="T41" fmla="*/ 7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" h="145">
                  <a:moveTo>
                    <a:pt x="106" y="74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48" y="32"/>
                    <a:pt x="148" y="18"/>
                    <a:pt x="139" y="9"/>
                  </a:cubicBezTo>
                  <a:cubicBezTo>
                    <a:pt x="130" y="0"/>
                    <a:pt x="116" y="0"/>
                    <a:pt x="107" y="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16"/>
                    <a:pt x="0" y="130"/>
                    <a:pt x="9" y="139"/>
                  </a:cubicBezTo>
                  <a:cubicBezTo>
                    <a:pt x="13" y="143"/>
                    <a:pt x="19" y="145"/>
                    <a:pt x="25" y="145"/>
                  </a:cubicBezTo>
                  <a:cubicBezTo>
                    <a:pt x="31" y="145"/>
                    <a:pt x="36" y="143"/>
                    <a:pt x="41" y="139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11" y="143"/>
                    <a:pt x="117" y="145"/>
                    <a:pt x="123" y="145"/>
                  </a:cubicBezTo>
                  <a:cubicBezTo>
                    <a:pt x="129" y="145"/>
                    <a:pt x="134" y="143"/>
                    <a:pt x="139" y="139"/>
                  </a:cubicBezTo>
                  <a:cubicBezTo>
                    <a:pt x="147" y="130"/>
                    <a:pt x="147" y="116"/>
                    <a:pt x="139" y="107"/>
                  </a:cubicBezTo>
                  <a:lnTo>
                    <a:pt x="106" y="74"/>
                  </a:lnTo>
                  <a:close/>
                  <a:moveTo>
                    <a:pt x="106" y="74"/>
                  </a:moveTo>
                  <a:cubicBezTo>
                    <a:pt x="106" y="74"/>
                    <a:pt x="106" y="74"/>
                    <a:pt x="106" y="74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B3696F01-144A-7603-595D-AF32384B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2279"/>
              <a:ext cx="180" cy="176"/>
            </a:xfrm>
            <a:custGeom>
              <a:avLst/>
              <a:gdLst>
                <a:gd name="T0" fmla="*/ 106 w 148"/>
                <a:gd name="T1" fmla="*/ 74 h 145"/>
                <a:gd name="T2" fmla="*/ 139 w 148"/>
                <a:gd name="T3" fmla="*/ 41 h 145"/>
                <a:gd name="T4" fmla="*/ 139 w 148"/>
                <a:gd name="T5" fmla="*/ 9 h 145"/>
                <a:gd name="T6" fmla="*/ 107 w 148"/>
                <a:gd name="T7" fmla="*/ 9 h 145"/>
                <a:gd name="T8" fmla="*/ 74 w 148"/>
                <a:gd name="T9" fmla="*/ 42 h 145"/>
                <a:gd name="T10" fmla="*/ 41 w 148"/>
                <a:gd name="T11" fmla="*/ 9 h 145"/>
                <a:gd name="T12" fmla="*/ 9 w 148"/>
                <a:gd name="T13" fmla="*/ 9 h 145"/>
                <a:gd name="T14" fmla="*/ 9 w 148"/>
                <a:gd name="T15" fmla="*/ 41 h 145"/>
                <a:gd name="T16" fmla="*/ 42 w 148"/>
                <a:gd name="T17" fmla="*/ 74 h 145"/>
                <a:gd name="T18" fmla="*/ 9 w 148"/>
                <a:gd name="T19" fmla="*/ 107 h 145"/>
                <a:gd name="T20" fmla="*/ 9 w 148"/>
                <a:gd name="T21" fmla="*/ 139 h 145"/>
                <a:gd name="T22" fmla="*/ 25 w 148"/>
                <a:gd name="T23" fmla="*/ 145 h 145"/>
                <a:gd name="T24" fmla="*/ 41 w 148"/>
                <a:gd name="T25" fmla="*/ 139 h 145"/>
                <a:gd name="T26" fmla="*/ 74 w 148"/>
                <a:gd name="T27" fmla="*/ 106 h 145"/>
                <a:gd name="T28" fmla="*/ 107 w 148"/>
                <a:gd name="T29" fmla="*/ 139 h 145"/>
                <a:gd name="T30" fmla="*/ 123 w 148"/>
                <a:gd name="T31" fmla="*/ 145 h 145"/>
                <a:gd name="T32" fmla="*/ 139 w 148"/>
                <a:gd name="T33" fmla="*/ 139 h 145"/>
                <a:gd name="T34" fmla="*/ 139 w 148"/>
                <a:gd name="T35" fmla="*/ 107 h 145"/>
                <a:gd name="T36" fmla="*/ 106 w 148"/>
                <a:gd name="T37" fmla="*/ 74 h 145"/>
                <a:gd name="T38" fmla="*/ 106 w 148"/>
                <a:gd name="T39" fmla="*/ 74 h 145"/>
                <a:gd name="T40" fmla="*/ 106 w 148"/>
                <a:gd name="T41" fmla="*/ 7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" h="145">
                  <a:moveTo>
                    <a:pt x="106" y="74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48" y="32"/>
                    <a:pt x="148" y="18"/>
                    <a:pt x="139" y="9"/>
                  </a:cubicBezTo>
                  <a:cubicBezTo>
                    <a:pt x="130" y="0"/>
                    <a:pt x="116" y="0"/>
                    <a:pt x="107" y="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16"/>
                    <a:pt x="0" y="130"/>
                    <a:pt x="9" y="139"/>
                  </a:cubicBezTo>
                  <a:cubicBezTo>
                    <a:pt x="13" y="143"/>
                    <a:pt x="19" y="145"/>
                    <a:pt x="25" y="145"/>
                  </a:cubicBezTo>
                  <a:cubicBezTo>
                    <a:pt x="31" y="145"/>
                    <a:pt x="36" y="143"/>
                    <a:pt x="41" y="139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11" y="143"/>
                    <a:pt x="117" y="145"/>
                    <a:pt x="123" y="145"/>
                  </a:cubicBezTo>
                  <a:cubicBezTo>
                    <a:pt x="129" y="145"/>
                    <a:pt x="134" y="143"/>
                    <a:pt x="139" y="139"/>
                  </a:cubicBezTo>
                  <a:cubicBezTo>
                    <a:pt x="147" y="130"/>
                    <a:pt x="147" y="116"/>
                    <a:pt x="139" y="107"/>
                  </a:cubicBezTo>
                  <a:lnTo>
                    <a:pt x="106" y="74"/>
                  </a:lnTo>
                  <a:close/>
                  <a:moveTo>
                    <a:pt x="106" y="74"/>
                  </a:moveTo>
                  <a:cubicBezTo>
                    <a:pt x="106" y="74"/>
                    <a:pt x="106" y="74"/>
                    <a:pt x="106" y="74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DF6A274B-C9D8-F02A-E1BF-E20178EC3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2551"/>
              <a:ext cx="179" cy="175"/>
            </a:xfrm>
            <a:custGeom>
              <a:avLst/>
              <a:gdLst>
                <a:gd name="T0" fmla="*/ 139 w 147"/>
                <a:gd name="T1" fmla="*/ 107 h 145"/>
                <a:gd name="T2" fmla="*/ 106 w 147"/>
                <a:gd name="T3" fmla="*/ 74 h 145"/>
                <a:gd name="T4" fmla="*/ 139 w 147"/>
                <a:gd name="T5" fmla="*/ 41 h 145"/>
                <a:gd name="T6" fmla="*/ 139 w 147"/>
                <a:gd name="T7" fmla="*/ 9 h 145"/>
                <a:gd name="T8" fmla="*/ 107 w 147"/>
                <a:gd name="T9" fmla="*/ 9 h 145"/>
                <a:gd name="T10" fmla="*/ 74 w 147"/>
                <a:gd name="T11" fmla="*/ 42 h 145"/>
                <a:gd name="T12" fmla="*/ 41 w 147"/>
                <a:gd name="T13" fmla="*/ 9 h 145"/>
                <a:gd name="T14" fmla="*/ 9 w 147"/>
                <a:gd name="T15" fmla="*/ 9 h 145"/>
                <a:gd name="T16" fmla="*/ 9 w 147"/>
                <a:gd name="T17" fmla="*/ 41 h 145"/>
                <a:gd name="T18" fmla="*/ 42 w 147"/>
                <a:gd name="T19" fmla="*/ 74 h 145"/>
                <a:gd name="T20" fmla="*/ 9 w 147"/>
                <a:gd name="T21" fmla="*/ 107 h 145"/>
                <a:gd name="T22" fmla="*/ 9 w 147"/>
                <a:gd name="T23" fmla="*/ 139 h 145"/>
                <a:gd name="T24" fmla="*/ 25 w 147"/>
                <a:gd name="T25" fmla="*/ 145 h 145"/>
                <a:gd name="T26" fmla="*/ 41 w 147"/>
                <a:gd name="T27" fmla="*/ 139 h 145"/>
                <a:gd name="T28" fmla="*/ 74 w 147"/>
                <a:gd name="T29" fmla="*/ 105 h 145"/>
                <a:gd name="T30" fmla="*/ 107 w 147"/>
                <a:gd name="T31" fmla="*/ 139 h 145"/>
                <a:gd name="T32" fmla="*/ 123 w 147"/>
                <a:gd name="T33" fmla="*/ 145 h 145"/>
                <a:gd name="T34" fmla="*/ 139 w 147"/>
                <a:gd name="T35" fmla="*/ 139 h 145"/>
                <a:gd name="T36" fmla="*/ 139 w 147"/>
                <a:gd name="T37" fmla="*/ 107 h 145"/>
                <a:gd name="T38" fmla="*/ 139 w 147"/>
                <a:gd name="T39" fmla="*/ 107 h 145"/>
                <a:gd name="T40" fmla="*/ 139 w 147"/>
                <a:gd name="T41" fmla="*/ 10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7" h="145">
                  <a:moveTo>
                    <a:pt x="139" y="107"/>
                  </a:moveTo>
                  <a:cubicBezTo>
                    <a:pt x="106" y="74"/>
                    <a:pt x="106" y="74"/>
                    <a:pt x="106" y="74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7" y="32"/>
                    <a:pt x="147" y="18"/>
                    <a:pt x="139" y="9"/>
                  </a:cubicBezTo>
                  <a:cubicBezTo>
                    <a:pt x="130" y="0"/>
                    <a:pt x="116" y="0"/>
                    <a:pt x="107" y="9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116"/>
                    <a:pt x="0" y="130"/>
                    <a:pt x="9" y="139"/>
                  </a:cubicBezTo>
                  <a:cubicBezTo>
                    <a:pt x="13" y="143"/>
                    <a:pt x="19" y="145"/>
                    <a:pt x="25" y="145"/>
                  </a:cubicBezTo>
                  <a:cubicBezTo>
                    <a:pt x="31" y="145"/>
                    <a:pt x="36" y="143"/>
                    <a:pt x="41" y="139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11" y="143"/>
                    <a:pt x="117" y="145"/>
                    <a:pt x="123" y="145"/>
                  </a:cubicBezTo>
                  <a:cubicBezTo>
                    <a:pt x="129" y="145"/>
                    <a:pt x="134" y="143"/>
                    <a:pt x="139" y="139"/>
                  </a:cubicBezTo>
                  <a:cubicBezTo>
                    <a:pt x="147" y="130"/>
                    <a:pt x="147" y="116"/>
                    <a:pt x="139" y="107"/>
                  </a:cubicBezTo>
                  <a:close/>
                  <a:moveTo>
                    <a:pt x="139" y="107"/>
                  </a:moveTo>
                  <a:cubicBezTo>
                    <a:pt x="139" y="107"/>
                    <a:pt x="139" y="107"/>
                    <a:pt x="139" y="107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D70B8A5C-2C3B-5AB3-71DE-E5AC93718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4" y="1378"/>
              <a:ext cx="1881" cy="1564"/>
            </a:xfrm>
            <a:custGeom>
              <a:avLst/>
              <a:gdLst>
                <a:gd name="T0" fmla="*/ 1473 w 1543"/>
                <a:gd name="T1" fmla="*/ 818 h 1290"/>
                <a:gd name="T2" fmla="*/ 1429 w 1543"/>
                <a:gd name="T3" fmla="*/ 826 h 1290"/>
                <a:gd name="T4" fmla="*/ 1458 w 1543"/>
                <a:gd name="T5" fmla="*/ 1184 h 1290"/>
                <a:gd name="T6" fmla="*/ 1341 w 1543"/>
                <a:gd name="T7" fmla="*/ 968 h 1290"/>
                <a:gd name="T8" fmla="*/ 1347 w 1543"/>
                <a:gd name="T9" fmla="*/ 396 h 1290"/>
                <a:gd name="T10" fmla="*/ 1435 w 1543"/>
                <a:gd name="T11" fmla="*/ 739 h 1290"/>
                <a:gd name="T12" fmla="*/ 1347 w 1543"/>
                <a:gd name="T13" fmla="*/ 155 h 1290"/>
                <a:gd name="T14" fmla="*/ 1088 w 1543"/>
                <a:gd name="T15" fmla="*/ 95 h 1290"/>
                <a:gd name="T16" fmla="*/ 1065 w 1543"/>
                <a:gd name="T17" fmla="*/ 0 h 1290"/>
                <a:gd name="T18" fmla="*/ 1043 w 1543"/>
                <a:gd name="T19" fmla="*/ 95 h 1290"/>
                <a:gd name="T20" fmla="*/ 892 w 1543"/>
                <a:gd name="T21" fmla="*/ 22 h 1290"/>
                <a:gd name="T22" fmla="*/ 847 w 1543"/>
                <a:gd name="T23" fmla="*/ 22 h 1290"/>
                <a:gd name="T24" fmla="*/ 696 w 1543"/>
                <a:gd name="T25" fmla="*/ 95 h 1290"/>
                <a:gd name="T26" fmla="*/ 674 w 1543"/>
                <a:gd name="T27" fmla="*/ 0 h 1290"/>
                <a:gd name="T28" fmla="*/ 651 w 1543"/>
                <a:gd name="T29" fmla="*/ 95 h 1290"/>
                <a:gd name="T30" fmla="*/ 501 w 1543"/>
                <a:gd name="T31" fmla="*/ 22 h 1290"/>
                <a:gd name="T32" fmla="*/ 456 w 1543"/>
                <a:gd name="T33" fmla="*/ 22 h 1290"/>
                <a:gd name="T34" fmla="*/ 305 w 1543"/>
                <a:gd name="T35" fmla="*/ 95 h 1290"/>
                <a:gd name="T36" fmla="*/ 282 w 1543"/>
                <a:gd name="T37" fmla="*/ 0 h 1290"/>
                <a:gd name="T38" fmla="*/ 260 w 1543"/>
                <a:gd name="T39" fmla="*/ 95 h 1290"/>
                <a:gd name="T40" fmla="*/ 0 w 1543"/>
                <a:gd name="T41" fmla="*/ 157 h 1290"/>
                <a:gd name="T42" fmla="*/ 63 w 1543"/>
                <a:gd name="T43" fmla="*/ 1290 h 1290"/>
                <a:gd name="T44" fmla="*/ 644 w 1543"/>
                <a:gd name="T45" fmla="*/ 1268 h 1290"/>
                <a:gd name="T46" fmla="*/ 63 w 1543"/>
                <a:gd name="T47" fmla="*/ 1245 h 1290"/>
                <a:gd name="T48" fmla="*/ 45 w 1543"/>
                <a:gd name="T49" fmla="*/ 387 h 1290"/>
                <a:gd name="T50" fmla="*/ 1302 w 1543"/>
                <a:gd name="T51" fmla="*/ 930 h 1290"/>
                <a:gd name="T52" fmla="*/ 987 w 1543"/>
                <a:gd name="T53" fmla="*/ 993 h 1290"/>
                <a:gd name="T54" fmla="*/ 726 w 1543"/>
                <a:gd name="T55" fmla="*/ 1245 h 1290"/>
                <a:gd name="T56" fmla="*/ 726 w 1543"/>
                <a:gd name="T57" fmla="*/ 1290 h 1290"/>
                <a:gd name="T58" fmla="*/ 1026 w 1543"/>
                <a:gd name="T59" fmla="*/ 1283 h 1290"/>
                <a:gd name="T60" fmla="*/ 1458 w 1543"/>
                <a:gd name="T61" fmla="*/ 1229 h 1290"/>
                <a:gd name="T62" fmla="*/ 45 w 1543"/>
                <a:gd name="T63" fmla="*/ 342 h 1290"/>
                <a:gd name="T64" fmla="*/ 63 w 1543"/>
                <a:gd name="T65" fmla="*/ 140 h 1290"/>
                <a:gd name="T66" fmla="*/ 260 w 1543"/>
                <a:gd name="T67" fmla="*/ 241 h 1290"/>
                <a:gd name="T68" fmla="*/ 305 w 1543"/>
                <a:gd name="T69" fmla="*/ 241 h 1290"/>
                <a:gd name="T70" fmla="*/ 456 w 1543"/>
                <a:gd name="T71" fmla="*/ 140 h 1290"/>
                <a:gd name="T72" fmla="*/ 478 w 1543"/>
                <a:gd name="T73" fmla="*/ 263 h 1290"/>
                <a:gd name="T74" fmla="*/ 501 w 1543"/>
                <a:gd name="T75" fmla="*/ 140 h 1290"/>
                <a:gd name="T76" fmla="*/ 651 w 1543"/>
                <a:gd name="T77" fmla="*/ 241 h 1290"/>
                <a:gd name="T78" fmla="*/ 696 w 1543"/>
                <a:gd name="T79" fmla="*/ 241 h 1290"/>
                <a:gd name="T80" fmla="*/ 847 w 1543"/>
                <a:gd name="T81" fmla="*/ 140 h 1290"/>
                <a:gd name="T82" fmla="*/ 869 w 1543"/>
                <a:gd name="T83" fmla="*/ 263 h 1290"/>
                <a:gd name="T84" fmla="*/ 892 w 1543"/>
                <a:gd name="T85" fmla="*/ 140 h 1290"/>
                <a:gd name="T86" fmla="*/ 1043 w 1543"/>
                <a:gd name="T87" fmla="*/ 241 h 1290"/>
                <a:gd name="T88" fmla="*/ 1088 w 1543"/>
                <a:gd name="T89" fmla="*/ 241 h 1290"/>
                <a:gd name="T90" fmla="*/ 1285 w 1543"/>
                <a:gd name="T91" fmla="*/ 140 h 1290"/>
                <a:gd name="T92" fmla="*/ 1302 w 1543"/>
                <a:gd name="T93" fmla="*/ 342 h 1290"/>
                <a:gd name="T94" fmla="*/ 1032 w 1543"/>
                <a:gd name="T95" fmla="*/ 1213 h 1290"/>
                <a:gd name="T96" fmla="*/ 1050 w 1543"/>
                <a:gd name="T97" fmla="*/ 975 h 1290"/>
                <a:gd name="T98" fmla="*/ 1032 w 1543"/>
                <a:gd name="T99" fmla="*/ 1213 h 1290"/>
                <a:gd name="T100" fmla="*/ 1032 w 1543"/>
                <a:gd name="T101" fmla="*/ 1213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43" h="1290">
                  <a:moveTo>
                    <a:pt x="1535" y="1141"/>
                  </a:moveTo>
                  <a:cubicBezTo>
                    <a:pt x="1473" y="818"/>
                    <a:pt x="1473" y="818"/>
                    <a:pt x="1473" y="818"/>
                  </a:cubicBezTo>
                  <a:cubicBezTo>
                    <a:pt x="1471" y="806"/>
                    <a:pt x="1459" y="798"/>
                    <a:pt x="1447" y="800"/>
                  </a:cubicBezTo>
                  <a:cubicBezTo>
                    <a:pt x="1435" y="802"/>
                    <a:pt x="1427" y="814"/>
                    <a:pt x="1429" y="826"/>
                  </a:cubicBezTo>
                  <a:cubicBezTo>
                    <a:pt x="1491" y="1149"/>
                    <a:pt x="1491" y="1149"/>
                    <a:pt x="1491" y="1149"/>
                  </a:cubicBezTo>
                  <a:cubicBezTo>
                    <a:pt x="1494" y="1167"/>
                    <a:pt x="1479" y="1184"/>
                    <a:pt x="1458" y="1184"/>
                  </a:cubicBezTo>
                  <a:cubicBezTo>
                    <a:pt x="1125" y="1184"/>
                    <a:pt x="1125" y="1184"/>
                    <a:pt x="1125" y="1184"/>
                  </a:cubicBezTo>
                  <a:cubicBezTo>
                    <a:pt x="1341" y="968"/>
                    <a:pt x="1341" y="968"/>
                    <a:pt x="1341" y="968"/>
                  </a:cubicBezTo>
                  <a:cubicBezTo>
                    <a:pt x="1345" y="964"/>
                    <a:pt x="1347" y="959"/>
                    <a:pt x="1347" y="952"/>
                  </a:cubicBezTo>
                  <a:cubicBezTo>
                    <a:pt x="1347" y="396"/>
                    <a:pt x="1347" y="396"/>
                    <a:pt x="1347" y="396"/>
                  </a:cubicBezTo>
                  <a:cubicBezTo>
                    <a:pt x="1409" y="721"/>
                    <a:pt x="1409" y="721"/>
                    <a:pt x="1409" y="721"/>
                  </a:cubicBezTo>
                  <a:cubicBezTo>
                    <a:pt x="1411" y="733"/>
                    <a:pt x="1423" y="741"/>
                    <a:pt x="1435" y="739"/>
                  </a:cubicBezTo>
                  <a:cubicBezTo>
                    <a:pt x="1448" y="737"/>
                    <a:pt x="1456" y="725"/>
                    <a:pt x="1453" y="713"/>
                  </a:cubicBezTo>
                  <a:cubicBezTo>
                    <a:pt x="1347" y="155"/>
                    <a:pt x="1347" y="155"/>
                    <a:pt x="1347" y="155"/>
                  </a:cubicBezTo>
                  <a:cubicBezTo>
                    <a:pt x="1346" y="121"/>
                    <a:pt x="1318" y="95"/>
                    <a:pt x="1285" y="95"/>
                  </a:cubicBezTo>
                  <a:cubicBezTo>
                    <a:pt x="1088" y="95"/>
                    <a:pt x="1088" y="95"/>
                    <a:pt x="1088" y="95"/>
                  </a:cubicBezTo>
                  <a:cubicBezTo>
                    <a:pt x="1088" y="22"/>
                    <a:pt x="1088" y="22"/>
                    <a:pt x="1088" y="22"/>
                  </a:cubicBezTo>
                  <a:cubicBezTo>
                    <a:pt x="1088" y="10"/>
                    <a:pt x="1078" y="0"/>
                    <a:pt x="1065" y="0"/>
                  </a:cubicBezTo>
                  <a:cubicBezTo>
                    <a:pt x="1053" y="0"/>
                    <a:pt x="1043" y="10"/>
                    <a:pt x="1043" y="22"/>
                  </a:cubicBezTo>
                  <a:cubicBezTo>
                    <a:pt x="1043" y="95"/>
                    <a:pt x="1043" y="95"/>
                    <a:pt x="1043" y="95"/>
                  </a:cubicBezTo>
                  <a:cubicBezTo>
                    <a:pt x="892" y="95"/>
                    <a:pt x="892" y="95"/>
                    <a:pt x="892" y="95"/>
                  </a:cubicBezTo>
                  <a:cubicBezTo>
                    <a:pt x="892" y="22"/>
                    <a:pt x="892" y="22"/>
                    <a:pt x="892" y="22"/>
                  </a:cubicBezTo>
                  <a:cubicBezTo>
                    <a:pt x="892" y="10"/>
                    <a:pt x="882" y="0"/>
                    <a:pt x="869" y="0"/>
                  </a:cubicBezTo>
                  <a:cubicBezTo>
                    <a:pt x="857" y="0"/>
                    <a:pt x="847" y="10"/>
                    <a:pt x="847" y="22"/>
                  </a:cubicBezTo>
                  <a:cubicBezTo>
                    <a:pt x="847" y="95"/>
                    <a:pt x="847" y="95"/>
                    <a:pt x="847" y="95"/>
                  </a:cubicBezTo>
                  <a:cubicBezTo>
                    <a:pt x="696" y="95"/>
                    <a:pt x="696" y="95"/>
                    <a:pt x="696" y="95"/>
                  </a:cubicBezTo>
                  <a:cubicBezTo>
                    <a:pt x="696" y="22"/>
                    <a:pt x="696" y="22"/>
                    <a:pt x="696" y="22"/>
                  </a:cubicBezTo>
                  <a:cubicBezTo>
                    <a:pt x="696" y="10"/>
                    <a:pt x="686" y="0"/>
                    <a:pt x="674" y="0"/>
                  </a:cubicBezTo>
                  <a:cubicBezTo>
                    <a:pt x="661" y="0"/>
                    <a:pt x="651" y="10"/>
                    <a:pt x="651" y="22"/>
                  </a:cubicBezTo>
                  <a:cubicBezTo>
                    <a:pt x="651" y="95"/>
                    <a:pt x="651" y="95"/>
                    <a:pt x="651" y="95"/>
                  </a:cubicBezTo>
                  <a:cubicBezTo>
                    <a:pt x="501" y="95"/>
                    <a:pt x="501" y="95"/>
                    <a:pt x="501" y="95"/>
                  </a:cubicBezTo>
                  <a:cubicBezTo>
                    <a:pt x="501" y="22"/>
                    <a:pt x="501" y="22"/>
                    <a:pt x="501" y="22"/>
                  </a:cubicBezTo>
                  <a:cubicBezTo>
                    <a:pt x="501" y="10"/>
                    <a:pt x="490" y="0"/>
                    <a:pt x="478" y="0"/>
                  </a:cubicBezTo>
                  <a:cubicBezTo>
                    <a:pt x="466" y="0"/>
                    <a:pt x="456" y="10"/>
                    <a:pt x="456" y="22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305" y="95"/>
                    <a:pt x="305" y="95"/>
                    <a:pt x="305" y="95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5" y="10"/>
                    <a:pt x="295" y="0"/>
                    <a:pt x="282" y="0"/>
                  </a:cubicBezTo>
                  <a:cubicBezTo>
                    <a:pt x="270" y="0"/>
                    <a:pt x="260" y="10"/>
                    <a:pt x="260" y="22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28" y="95"/>
                    <a:pt x="0" y="123"/>
                    <a:pt x="0" y="157"/>
                  </a:cubicBezTo>
                  <a:cubicBezTo>
                    <a:pt x="0" y="1227"/>
                    <a:pt x="0" y="1227"/>
                    <a:pt x="0" y="1227"/>
                  </a:cubicBezTo>
                  <a:cubicBezTo>
                    <a:pt x="0" y="1262"/>
                    <a:pt x="28" y="1290"/>
                    <a:pt x="63" y="1290"/>
                  </a:cubicBezTo>
                  <a:cubicBezTo>
                    <a:pt x="621" y="1290"/>
                    <a:pt x="621" y="1290"/>
                    <a:pt x="621" y="1290"/>
                  </a:cubicBezTo>
                  <a:cubicBezTo>
                    <a:pt x="634" y="1290"/>
                    <a:pt x="644" y="1280"/>
                    <a:pt x="644" y="1268"/>
                  </a:cubicBezTo>
                  <a:cubicBezTo>
                    <a:pt x="644" y="1255"/>
                    <a:pt x="634" y="1245"/>
                    <a:pt x="621" y="1245"/>
                  </a:cubicBezTo>
                  <a:cubicBezTo>
                    <a:pt x="63" y="1245"/>
                    <a:pt x="63" y="1245"/>
                    <a:pt x="63" y="1245"/>
                  </a:cubicBezTo>
                  <a:cubicBezTo>
                    <a:pt x="53" y="1245"/>
                    <a:pt x="45" y="1237"/>
                    <a:pt x="45" y="1227"/>
                  </a:cubicBezTo>
                  <a:cubicBezTo>
                    <a:pt x="45" y="387"/>
                    <a:pt x="45" y="387"/>
                    <a:pt x="45" y="387"/>
                  </a:cubicBezTo>
                  <a:cubicBezTo>
                    <a:pt x="1302" y="387"/>
                    <a:pt x="1302" y="387"/>
                    <a:pt x="1302" y="387"/>
                  </a:cubicBezTo>
                  <a:cubicBezTo>
                    <a:pt x="1302" y="930"/>
                    <a:pt x="1302" y="930"/>
                    <a:pt x="1302" y="930"/>
                  </a:cubicBezTo>
                  <a:cubicBezTo>
                    <a:pt x="1050" y="930"/>
                    <a:pt x="1050" y="930"/>
                    <a:pt x="1050" y="930"/>
                  </a:cubicBezTo>
                  <a:cubicBezTo>
                    <a:pt x="1015" y="930"/>
                    <a:pt x="987" y="958"/>
                    <a:pt x="987" y="993"/>
                  </a:cubicBezTo>
                  <a:cubicBezTo>
                    <a:pt x="987" y="1245"/>
                    <a:pt x="987" y="1245"/>
                    <a:pt x="987" y="1245"/>
                  </a:cubicBezTo>
                  <a:cubicBezTo>
                    <a:pt x="726" y="1245"/>
                    <a:pt x="726" y="1245"/>
                    <a:pt x="726" y="1245"/>
                  </a:cubicBezTo>
                  <a:cubicBezTo>
                    <a:pt x="714" y="1245"/>
                    <a:pt x="704" y="1255"/>
                    <a:pt x="704" y="1268"/>
                  </a:cubicBezTo>
                  <a:cubicBezTo>
                    <a:pt x="704" y="1280"/>
                    <a:pt x="714" y="1290"/>
                    <a:pt x="726" y="1290"/>
                  </a:cubicBezTo>
                  <a:cubicBezTo>
                    <a:pt x="1010" y="1290"/>
                    <a:pt x="1010" y="1290"/>
                    <a:pt x="1010" y="1290"/>
                  </a:cubicBezTo>
                  <a:cubicBezTo>
                    <a:pt x="1016" y="1290"/>
                    <a:pt x="1021" y="1288"/>
                    <a:pt x="1026" y="1283"/>
                  </a:cubicBezTo>
                  <a:cubicBezTo>
                    <a:pt x="1080" y="1229"/>
                    <a:pt x="1080" y="1229"/>
                    <a:pt x="1080" y="1229"/>
                  </a:cubicBezTo>
                  <a:cubicBezTo>
                    <a:pt x="1458" y="1229"/>
                    <a:pt x="1458" y="1229"/>
                    <a:pt x="1458" y="1229"/>
                  </a:cubicBezTo>
                  <a:cubicBezTo>
                    <a:pt x="1507" y="1229"/>
                    <a:pt x="1543" y="1187"/>
                    <a:pt x="1535" y="1141"/>
                  </a:cubicBezTo>
                  <a:close/>
                  <a:moveTo>
                    <a:pt x="45" y="342"/>
                  </a:moveTo>
                  <a:cubicBezTo>
                    <a:pt x="45" y="157"/>
                    <a:pt x="45" y="157"/>
                    <a:pt x="45" y="157"/>
                  </a:cubicBezTo>
                  <a:cubicBezTo>
                    <a:pt x="45" y="148"/>
                    <a:pt x="53" y="140"/>
                    <a:pt x="63" y="140"/>
                  </a:cubicBezTo>
                  <a:cubicBezTo>
                    <a:pt x="260" y="140"/>
                    <a:pt x="260" y="140"/>
                    <a:pt x="260" y="140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53"/>
                    <a:pt x="270" y="263"/>
                    <a:pt x="282" y="263"/>
                  </a:cubicBezTo>
                  <a:cubicBezTo>
                    <a:pt x="295" y="263"/>
                    <a:pt x="305" y="253"/>
                    <a:pt x="305" y="2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456" y="140"/>
                    <a:pt x="456" y="140"/>
                    <a:pt x="456" y="140"/>
                  </a:cubicBezTo>
                  <a:cubicBezTo>
                    <a:pt x="456" y="241"/>
                    <a:pt x="456" y="241"/>
                    <a:pt x="456" y="241"/>
                  </a:cubicBezTo>
                  <a:cubicBezTo>
                    <a:pt x="456" y="253"/>
                    <a:pt x="466" y="263"/>
                    <a:pt x="478" y="263"/>
                  </a:cubicBezTo>
                  <a:cubicBezTo>
                    <a:pt x="490" y="263"/>
                    <a:pt x="501" y="253"/>
                    <a:pt x="501" y="241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651" y="140"/>
                    <a:pt x="651" y="140"/>
                    <a:pt x="651" y="140"/>
                  </a:cubicBezTo>
                  <a:cubicBezTo>
                    <a:pt x="651" y="241"/>
                    <a:pt x="651" y="241"/>
                    <a:pt x="651" y="241"/>
                  </a:cubicBezTo>
                  <a:cubicBezTo>
                    <a:pt x="651" y="253"/>
                    <a:pt x="661" y="263"/>
                    <a:pt x="674" y="263"/>
                  </a:cubicBezTo>
                  <a:cubicBezTo>
                    <a:pt x="686" y="263"/>
                    <a:pt x="696" y="253"/>
                    <a:pt x="696" y="241"/>
                  </a:cubicBezTo>
                  <a:cubicBezTo>
                    <a:pt x="696" y="140"/>
                    <a:pt x="696" y="140"/>
                    <a:pt x="696" y="140"/>
                  </a:cubicBezTo>
                  <a:cubicBezTo>
                    <a:pt x="847" y="140"/>
                    <a:pt x="847" y="140"/>
                    <a:pt x="847" y="140"/>
                  </a:cubicBezTo>
                  <a:cubicBezTo>
                    <a:pt x="847" y="241"/>
                    <a:pt x="847" y="241"/>
                    <a:pt x="847" y="241"/>
                  </a:cubicBezTo>
                  <a:cubicBezTo>
                    <a:pt x="847" y="253"/>
                    <a:pt x="857" y="263"/>
                    <a:pt x="869" y="263"/>
                  </a:cubicBezTo>
                  <a:cubicBezTo>
                    <a:pt x="882" y="263"/>
                    <a:pt x="892" y="253"/>
                    <a:pt x="892" y="241"/>
                  </a:cubicBezTo>
                  <a:cubicBezTo>
                    <a:pt x="892" y="140"/>
                    <a:pt x="892" y="140"/>
                    <a:pt x="892" y="140"/>
                  </a:cubicBezTo>
                  <a:cubicBezTo>
                    <a:pt x="1043" y="140"/>
                    <a:pt x="1043" y="140"/>
                    <a:pt x="1043" y="140"/>
                  </a:cubicBezTo>
                  <a:cubicBezTo>
                    <a:pt x="1043" y="241"/>
                    <a:pt x="1043" y="241"/>
                    <a:pt x="1043" y="241"/>
                  </a:cubicBezTo>
                  <a:cubicBezTo>
                    <a:pt x="1043" y="253"/>
                    <a:pt x="1053" y="263"/>
                    <a:pt x="1065" y="263"/>
                  </a:cubicBezTo>
                  <a:cubicBezTo>
                    <a:pt x="1078" y="263"/>
                    <a:pt x="1088" y="253"/>
                    <a:pt x="1088" y="241"/>
                  </a:cubicBezTo>
                  <a:cubicBezTo>
                    <a:pt x="1088" y="140"/>
                    <a:pt x="1088" y="140"/>
                    <a:pt x="1088" y="140"/>
                  </a:cubicBezTo>
                  <a:cubicBezTo>
                    <a:pt x="1285" y="140"/>
                    <a:pt x="1285" y="140"/>
                    <a:pt x="1285" y="140"/>
                  </a:cubicBezTo>
                  <a:cubicBezTo>
                    <a:pt x="1295" y="140"/>
                    <a:pt x="1302" y="148"/>
                    <a:pt x="1302" y="157"/>
                  </a:cubicBezTo>
                  <a:cubicBezTo>
                    <a:pt x="1302" y="342"/>
                    <a:pt x="1302" y="342"/>
                    <a:pt x="1302" y="342"/>
                  </a:cubicBezTo>
                  <a:lnTo>
                    <a:pt x="45" y="342"/>
                  </a:lnTo>
                  <a:close/>
                  <a:moveTo>
                    <a:pt x="1032" y="1213"/>
                  </a:moveTo>
                  <a:cubicBezTo>
                    <a:pt x="1032" y="993"/>
                    <a:pt x="1032" y="993"/>
                    <a:pt x="1032" y="993"/>
                  </a:cubicBezTo>
                  <a:cubicBezTo>
                    <a:pt x="1032" y="983"/>
                    <a:pt x="1040" y="975"/>
                    <a:pt x="1050" y="975"/>
                  </a:cubicBezTo>
                  <a:cubicBezTo>
                    <a:pt x="1271" y="975"/>
                    <a:pt x="1271" y="975"/>
                    <a:pt x="1271" y="975"/>
                  </a:cubicBezTo>
                  <a:cubicBezTo>
                    <a:pt x="1248" y="997"/>
                    <a:pt x="1055" y="1191"/>
                    <a:pt x="1032" y="1213"/>
                  </a:cubicBezTo>
                  <a:close/>
                  <a:moveTo>
                    <a:pt x="1032" y="1213"/>
                  </a:moveTo>
                  <a:cubicBezTo>
                    <a:pt x="1032" y="1213"/>
                    <a:pt x="1032" y="1213"/>
                    <a:pt x="1032" y="1213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110" name="Imagen 109">
            <a:extLst>
              <a:ext uri="{FF2B5EF4-FFF2-40B4-BE49-F238E27FC236}">
                <a16:creationId xmlns:a16="http://schemas.microsoft.com/office/drawing/2014/main" id="{8A0D44ED-4F52-296F-3DBE-52B842A43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97"/>
          <a:stretch/>
        </p:blipFill>
        <p:spPr>
          <a:xfrm>
            <a:off x="2451074" y="4859343"/>
            <a:ext cx="607522" cy="558670"/>
          </a:xfrm>
          <a:prstGeom prst="rect">
            <a:avLst/>
          </a:prstGeom>
        </p:spPr>
      </p:pic>
      <p:pic>
        <p:nvPicPr>
          <p:cNvPr id="111" name="Imagen 110">
            <a:extLst>
              <a:ext uri="{FF2B5EF4-FFF2-40B4-BE49-F238E27FC236}">
                <a16:creationId xmlns:a16="http://schemas.microsoft.com/office/drawing/2014/main" id="{7AF72D08-E1BC-F445-B6CE-10CD333CB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94" r="33170"/>
          <a:stretch/>
        </p:blipFill>
        <p:spPr>
          <a:xfrm>
            <a:off x="8646335" y="1418829"/>
            <a:ext cx="430296" cy="388460"/>
          </a:xfrm>
          <a:prstGeom prst="rect">
            <a:avLst/>
          </a:prstGeom>
        </p:spPr>
      </p:pic>
      <p:pic>
        <p:nvPicPr>
          <p:cNvPr id="114" name="Picture 24">
            <a:extLst>
              <a:ext uri="{FF2B5EF4-FFF2-40B4-BE49-F238E27FC236}">
                <a16:creationId xmlns:a16="http://schemas.microsoft.com/office/drawing/2014/main" id="{F474F955-C155-4292-7460-8FD722C1A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691" y="1485617"/>
            <a:ext cx="1049213" cy="2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Home - Django REST framework">
            <a:extLst>
              <a:ext uri="{FF2B5EF4-FFF2-40B4-BE49-F238E27FC236}">
                <a16:creationId xmlns:a16="http://schemas.microsoft.com/office/drawing/2014/main" id="{50358414-E8A9-4110-2344-D58A30ADD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74" y="5468318"/>
            <a:ext cx="1171678" cy="51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4">
            <a:extLst>
              <a:ext uri="{FF2B5EF4-FFF2-40B4-BE49-F238E27FC236}">
                <a16:creationId xmlns:a16="http://schemas.microsoft.com/office/drawing/2014/main" id="{A7A99392-4675-ED65-EE77-A17C1A807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96" y="4934311"/>
            <a:ext cx="1508943" cy="38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6" descr="React Native — How Native Have You Been? | by Vishal Dubey | codeburst">
            <a:extLst>
              <a:ext uri="{FF2B5EF4-FFF2-40B4-BE49-F238E27FC236}">
                <a16:creationId xmlns:a16="http://schemas.microsoft.com/office/drawing/2014/main" id="{9D106C1B-0B4C-D63D-EE5B-1745F24A9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00" y="5616956"/>
            <a:ext cx="1587598" cy="25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2" descr="Capacitor · ionic.zone">
            <a:extLst>
              <a:ext uri="{FF2B5EF4-FFF2-40B4-BE49-F238E27FC236}">
                <a16:creationId xmlns:a16="http://schemas.microsoft.com/office/drawing/2014/main" id="{C936F0A9-2C1E-D957-4AC9-4DAB5DEBF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89" y="5495885"/>
            <a:ext cx="1536624" cy="38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6">
            <a:extLst>
              <a:ext uri="{FF2B5EF4-FFF2-40B4-BE49-F238E27FC236}">
                <a16:creationId xmlns:a16="http://schemas.microsoft.com/office/drawing/2014/main" id="{774CCD7E-0062-AC37-5173-94F3213D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592" y="1914229"/>
            <a:ext cx="899023" cy="27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8">
            <a:extLst>
              <a:ext uri="{FF2B5EF4-FFF2-40B4-BE49-F238E27FC236}">
                <a16:creationId xmlns:a16="http://schemas.microsoft.com/office/drawing/2014/main" id="{3E949D4F-89BF-3D11-4EE9-5A68F83E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506" y="1971399"/>
            <a:ext cx="937257" cy="2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6" descr="Logo de MySQL: la historia y el significado del logotipo, la marca y el  símbolo. | png, vector">
            <a:extLst>
              <a:ext uri="{FF2B5EF4-FFF2-40B4-BE49-F238E27FC236}">
                <a16:creationId xmlns:a16="http://schemas.microsoft.com/office/drawing/2014/main" id="{8951533F-9367-398D-718D-BA5CC2EE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988" y="1431278"/>
            <a:ext cx="663845" cy="34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llipse 45">
            <a:extLst>
              <a:ext uri="{FF2B5EF4-FFF2-40B4-BE49-F238E27FC236}">
                <a16:creationId xmlns:a16="http://schemas.microsoft.com/office/drawing/2014/main" id="{42B0A94B-7564-4C47-A804-8CAE170FCC83}"/>
              </a:ext>
            </a:extLst>
          </p:cNvPr>
          <p:cNvSpPr/>
          <p:nvPr/>
        </p:nvSpPr>
        <p:spPr>
          <a:xfrm>
            <a:off x="3240238" y="1213246"/>
            <a:ext cx="720000" cy="720000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F7CE4B12-F8E5-422C-85C1-52977B149E17}"/>
              </a:ext>
            </a:extLst>
          </p:cNvPr>
          <p:cNvGrpSpPr/>
          <p:nvPr/>
        </p:nvGrpSpPr>
        <p:grpSpPr>
          <a:xfrm>
            <a:off x="3432994" y="1372229"/>
            <a:ext cx="334489" cy="402034"/>
            <a:chOff x="3286756" y="1963816"/>
            <a:chExt cx="416692" cy="500836"/>
          </a:xfrm>
        </p:grpSpPr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5615226F-856A-4F61-A6E5-730366324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6756" y="1963816"/>
              <a:ext cx="416692" cy="500836"/>
            </a:xfrm>
            <a:custGeom>
              <a:avLst/>
              <a:gdLst>
                <a:gd name="T0" fmla="*/ 1004 w 1271"/>
                <a:gd name="T1" fmla="*/ 161 h 1536"/>
                <a:gd name="T2" fmla="*/ 1046 w 1271"/>
                <a:gd name="T3" fmla="*/ 158 h 1536"/>
                <a:gd name="T4" fmla="*/ 1104 w 1271"/>
                <a:gd name="T5" fmla="*/ 58 h 1536"/>
                <a:gd name="T6" fmla="*/ 686 w 1271"/>
                <a:gd name="T7" fmla="*/ 0 h 1536"/>
                <a:gd name="T8" fmla="*/ 686 w 1271"/>
                <a:gd name="T9" fmla="*/ 45 h 1536"/>
                <a:gd name="T10" fmla="*/ 1059 w 1271"/>
                <a:gd name="T11" fmla="*/ 58 h 1536"/>
                <a:gd name="T12" fmla="*/ 1046 w 1271"/>
                <a:gd name="T13" fmla="*/ 113 h 1536"/>
                <a:gd name="T14" fmla="*/ 211 w 1271"/>
                <a:gd name="T15" fmla="*/ 100 h 1536"/>
                <a:gd name="T16" fmla="*/ 225 w 1271"/>
                <a:gd name="T17" fmla="*/ 45 h 1536"/>
                <a:gd name="T18" fmla="*/ 604 w 1271"/>
                <a:gd name="T19" fmla="*/ 22 h 1536"/>
                <a:gd name="T20" fmla="*/ 225 w 1271"/>
                <a:gd name="T21" fmla="*/ 0 h 1536"/>
                <a:gd name="T22" fmla="*/ 166 w 1271"/>
                <a:gd name="T23" fmla="*/ 100 h 1536"/>
                <a:gd name="T24" fmla="*/ 267 w 1271"/>
                <a:gd name="T25" fmla="*/ 158 h 1536"/>
                <a:gd name="T26" fmla="*/ 78 w 1271"/>
                <a:gd name="T27" fmla="*/ 161 h 1536"/>
                <a:gd name="T28" fmla="*/ 0 w 1271"/>
                <a:gd name="T29" fmla="*/ 589 h 1536"/>
                <a:gd name="T30" fmla="*/ 416 w 1271"/>
                <a:gd name="T31" fmla="*/ 909 h 1536"/>
                <a:gd name="T32" fmla="*/ 455 w 1271"/>
                <a:gd name="T33" fmla="*/ 1178 h 1536"/>
                <a:gd name="T34" fmla="*/ 222 w 1271"/>
                <a:gd name="T35" fmla="*/ 1237 h 1536"/>
                <a:gd name="T36" fmla="*/ 281 w 1271"/>
                <a:gd name="T37" fmla="*/ 1536 h 1536"/>
                <a:gd name="T38" fmla="*/ 1048 w 1271"/>
                <a:gd name="T39" fmla="*/ 1477 h 1536"/>
                <a:gd name="T40" fmla="*/ 1026 w 1271"/>
                <a:gd name="T41" fmla="*/ 1387 h 1536"/>
                <a:gd name="T42" fmla="*/ 1003 w 1271"/>
                <a:gd name="T43" fmla="*/ 1477 h 1536"/>
                <a:gd name="T44" fmla="*/ 281 w 1271"/>
                <a:gd name="T45" fmla="*/ 1491 h 1536"/>
                <a:gd name="T46" fmla="*/ 267 w 1271"/>
                <a:gd name="T47" fmla="*/ 1237 h 1536"/>
                <a:gd name="T48" fmla="*/ 990 w 1271"/>
                <a:gd name="T49" fmla="*/ 1223 h 1536"/>
                <a:gd name="T50" fmla="*/ 1003 w 1271"/>
                <a:gd name="T51" fmla="*/ 1305 h 1536"/>
                <a:gd name="T52" fmla="*/ 1048 w 1271"/>
                <a:gd name="T53" fmla="*/ 1305 h 1536"/>
                <a:gd name="T54" fmla="*/ 990 w 1271"/>
                <a:gd name="T55" fmla="*/ 1178 h 1536"/>
                <a:gd name="T56" fmla="*/ 768 w 1271"/>
                <a:gd name="T57" fmla="*/ 957 h 1536"/>
                <a:gd name="T58" fmla="*/ 950 w 1271"/>
                <a:gd name="T59" fmla="*/ 909 h 1536"/>
                <a:gd name="T60" fmla="*/ 1270 w 1271"/>
                <a:gd name="T61" fmla="*/ 239 h 1536"/>
                <a:gd name="T62" fmla="*/ 267 w 1271"/>
                <a:gd name="T63" fmla="*/ 279 h 1536"/>
                <a:gd name="T64" fmla="*/ 313 w 1271"/>
                <a:gd name="T65" fmla="*/ 791 h 1536"/>
                <a:gd name="T66" fmla="*/ 118 w 1271"/>
                <a:gd name="T67" fmla="*/ 279 h 1536"/>
                <a:gd name="T68" fmla="*/ 321 w 1271"/>
                <a:gd name="T69" fmla="*/ 864 h 1536"/>
                <a:gd name="T70" fmla="*/ 45 w 1271"/>
                <a:gd name="T71" fmla="*/ 239 h 1536"/>
                <a:gd name="T72" fmla="*/ 267 w 1271"/>
                <a:gd name="T73" fmla="*/ 206 h 1536"/>
                <a:gd name="T74" fmla="*/ 95 w 1271"/>
                <a:gd name="T75" fmla="*/ 234 h 1536"/>
                <a:gd name="T76" fmla="*/ 73 w 1271"/>
                <a:gd name="T77" fmla="*/ 589 h 1536"/>
                <a:gd name="T78" fmla="*/ 342 w 1271"/>
                <a:gd name="T79" fmla="*/ 837 h 1536"/>
                <a:gd name="T80" fmla="*/ 321 w 1271"/>
                <a:gd name="T81" fmla="*/ 864 h 1536"/>
                <a:gd name="T82" fmla="*/ 501 w 1271"/>
                <a:gd name="T83" fmla="*/ 1178 h 1536"/>
                <a:gd name="T84" fmla="*/ 635 w 1271"/>
                <a:gd name="T85" fmla="*/ 982 h 1536"/>
                <a:gd name="T86" fmla="*/ 770 w 1271"/>
                <a:gd name="T87" fmla="*/ 1178 h 1536"/>
                <a:gd name="T88" fmla="*/ 312 w 1271"/>
                <a:gd name="T89" fmla="*/ 613 h 1536"/>
                <a:gd name="T90" fmla="*/ 959 w 1271"/>
                <a:gd name="T91" fmla="*/ 158 h 1536"/>
                <a:gd name="T92" fmla="*/ 635 w 1271"/>
                <a:gd name="T93" fmla="*/ 937 h 1536"/>
                <a:gd name="T94" fmla="*/ 1004 w 1271"/>
                <a:gd name="T95" fmla="*/ 279 h 1536"/>
                <a:gd name="T96" fmla="*/ 1153 w 1271"/>
                <a:gd name="T97" fmla="*/ 589 h 1536"/>
                <a:gd name="T98" fmla="*/ 1004 w 1271"/>
                <a:gd name="T99" fmla="*/ 613 h 1536"/>
                <a:gd name="T100" fmla="*/ 905 w 1271"/>
                <a:gd name="T101" fmla="*/ 864 h 1536"/>
                <a:gd name="T102" fmla="*/ 950 w 1271"/>
                <a:gd name="T103" fmla="*/ 837 h 1536"/>
                <a:gd name="T104" fmla="*/ 1198 w 1271"/>
                <a:gd name="T105" fmla="*/ 257 h 1536"/>
                <a:gd name="T106" fmla="*/ 1004 w 1271"/>
                <a:gd name="T107" fmla="*/ 234 h 1536"/>
                <a:gd name="T108" fmla="*/ 1192 w 1271"/>
                <a:gd name="T109" fmla="*/ 206 h 1536"/>
                <a:gd name="T110" fmla="*/ 1225 w 1271"/>
                <a:gd name="T111" fmla="*/ 589 h 1536"/>
                <a:gd name="T112" fmla="*/ 950 w 1271"/>
                <a:gd name="T113" fmla="*/ 864 h 1536"/>
                <a:gd name="T114" fmla="*/ 950 w 1271"/>
                <a:gd name="T115" fmla="*/ 864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1" h="1536">
                  <a:moveTo>
                    <a:pt x="1192" y="161"/>
                  </a:moveTo>
                  <a:cubicBezTo>
                    <a:pt x="1004" y="161"/>
                    <a:pt x="1004" y="161"/>
                    <a:pt x="1004" y="161"/>
                  </a:cubicBezTo>
                  <a:cubicBezTo>
                    <a:pt x="1004" y="158"/>
                    <a:pt x="1004" y="158"/>
                    <a:pt x="1004" y="158"/>
                  </a:cubicBezTo>
                  <a:cubicBezTo>
                    <a:pt x="1046" y="158"/>
                    <a:pt x="1046" y="158"/>
                    <a:pt x="1046" y="158"/>
                  </a:cubicBezTo>
                  <a:cubicBezTo>
                    <a:pt x="1078" y="158"/>
                    <a:pt x="1104" y="132"/>
                    <a:pt x="1104" y="100"/>
                  </a:cubicBezTo>
                  <a:cubicBezTo>
                    <a:pt x="1104" y="58"/>
                    <a:pt x="1104" y="58"/>
                    <a:pt x="1104" y="58"/>
                  </a:cubicBezTo>
                  <a:cubicBezTo>
                    <a:pt x="1104" y="26"/>
                    <a:pt x="1078" y="0"/>
                    <a:pt x="1046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74" y="0"/>
                    <a:pt x="664" y="10"/>
                    <a:pt x="664" y="22"/>
                  </a:cubicBezTo>
                  <a:cubicBezTo>
                    <a:pt x="664" y="35"/>
                    <a:pt x="674" y="45"/>
                    <a:pt x="686" y="45"/>
                  </a:cubicBezTo>
                  <a:cubicBezTo>
                    <a:pt x="1046" y="45"/>
                    <a:pt x="1046" y="45"/>
                    <a:pt x="1046" y="45"/>
                  </a:cubicBezTo>
                  <a:cubicBezTo>
                    <a:pt x="1053" y="45"/>
                    <a:pt x="1059" y="51"/>
                    <a:pt x="1059" y="58"/>
                  </a:cubicBezTo>
                  <a:cubicBezTo>
                    <a:pt x="1059" y="100"/>
                    <a:pt x="1059" y="100"/>
                    <a:pt x="1059" y="100"/>
                  </a:cubicBezTo>
                  <a:cubicBezTo>
                    <a:pt x="1059" y="107"/>
                    <a:pt x="1053" y="113"/>
                    <a:pt x="1046" y="113"/>
                  </a:cubicBezTo>
                  <a:cubicBezTo>
                    <a:pt x="1025" y="113"/>
                    <a:pt x="230" y="113"/>
                    <a:pt x="225" y="113"/>
                  </a:cubicBezTo>
                  <a:cubicBezTo>
                    <a:pt x="217" y="113"/>
                    <a:pt x="211" y="107"/>
                    <a:pt x="211" y="10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1" y="51"/>
                    <a:pt x="217" y="45"/>
                    <a:pt x="225" y="45"/>
                  </a:cubicBezTo>
                  <a:cubicBezTo>
                    <a:pt x="581" y="45"/>
                    <a:pt x="581" y="45"/>
                    <a:pt x="581" y="45"/>
                  </a:cubicBezTo>
                  <a:cubicBezTo>
                    <a:pt x="593" y="45"/>
                    <a:pt x="604" y="35"/>
                    <a:pt x="604" y="22"/>
                  </a:cubicBezTo>
                  <a:cubicBezTo>
                    <a:pt x="604" y="10"/>
                    <a:pt x="593" y="0"/>
                    <a:pt x="581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2" y="0"/>
                    <a:pt x="166" y="26"/>
                    <a:pt x="166" y="58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32"/>
                    <a:pt x="192" y="158"/>
                    <a:pt x="225" y="158"/>
                  </a:cubicBezTo>
                  <a:cubicBezTo>
                    <a:pt x="267" y="158"/>
                    <a:pt x="267" y="158"/>
                    <a:pt x="267" y="158"/>
                  </a:cubicBezTo>
                  <a:cubicBezTo>
                    <a:pt x="267" y="161"/>
                    <a:pt x="267" y="161"/>
                    <a:pt x="267" y="161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35" y="161"/>
                    <a:pt x="0" y="196"/>
                    <a:pt x="0" y="239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766"/>
                    <a:pt x="144" y="909"/>
                    <a:pt x="321" y="909"/>
                  </a:cubicBezTo>
                  <a:cubicBezTo>
                    <a:pt x="416" y="909"/>
                    <a:pt x="416" y="909"/>
                    <a:pt x="416" y="909"/>
                  </a:cubicBezTo>
                  <a:cubicBezTo>
                    <a:pt x="442" y="929"/>
                    <a:pt x="471" y="945"/>
                    <a:pt x="502" y="957"/>
                  </a:cubicBezTo>
                  <a:cubicBezTo>
                    <a:pt x="455" y="1178"/>
                    <a:pt x="455" y="1178"/>
                    <a:pt x="455" y="1178"/>
                  </a:cubicBezTo>
                  <a:cubicBezTo>
                    <a:pt x="281" y="1178"/>
                    <a:pt x="281" y="1178"/>
                    <a:pt x="281" y="1178"/>
                  </a:cubicBezTo>
                  <a:cubicBezTo>
                    <a:pt x="249" y="1178"/>
                    <a:pt x="222" y="1204"/>
                    <a:pt x="222" y="1237"/>
                  </a:cubicBezTo>
                  <a:cubicBezTo>
                    <a:pt x="222" y="1477"/>
                    <a:pt x="222" y="1477"/>
                    <a:pt x="222" y="1477"/>
                  </a:cubicBezTo>
                  <a:cubicBezTo>
                    <a:pt x="222" y="1510"/>
                    <a:pt x="249" y="1536"/>
                    <a:pt x="281" y="1536"/>
                  </a:cubicBezTo>
                  <a:cubicBezTo>
                    <a:pt x="990" y="1536"/>
                    <a:pt x="990" y="1536"/>
                    <a:pt x="990" y="1536"/>
                  </a:cubicBezTo>
                  <a:cubicBezTo>
                    <a:pt x="1022" y="1536"/>
                    <a:pt x="1048" y="1510"/>
                    <a:pt x="1048" y="1477"/>
                  </a:cubicBezTo>
                  <a:cubicBezTo>
                    <a:pt x="1048" y="1410"/>
                    <a:pt x="1048" y="1410"/>
                    <a:pt x="1048" y="1410"/>
                  </a:cubicBezTo>
                  <a:cubicBezTo>
                    <a:pt x="1048" y="1397"/>
                    <a:pt x="1038" y="1387"/>
                    <a:pt x="1026" y="1387"/>
                  </a:cubicBezTo>
                  <a:cubicBezTo>
                    <a:pt x="1013" y="1387"/>
                    <a:pt x="1003" y="1397"/>
                    <a:pt x="1003" y="1410"/>
                  </a:cubicBezTo>
                  <a:cubicBezTo>
                    <a:pt x="1003" y="1477"/>
                    <a:pt x="1003" y="1477"/>
                    <a:pt x="1003" y="1477"/>
                  </a:cubicBezTo>
                  <a:cubicBezTo>
                    <a:pt x="1003" y="1485"/>
                    <a:pt x="997" y="1491"/>
                    <a:pt x="990" y="1491"/>
                  </a:cubicBezTo>
                  <a:cubicBezTo>
                    <a:pt x="281" y="1491"/>
                    <a:pt x="281" y="1491"/>
                    <a:pt x="281" y="1491"/>
                  </a:cubicBezTo>
                  <a:cubicBezTo>
                    <a:pt x="274" y="1491"/>
                    <a:pt x="267" y="1485"/>
                    <a:pt x="267" y="1477"/>
                  </a:cubicBezTo>
                  <a:cubicBezTo>
                    <a:pt x="267" y="1237"/>
                    <a:pt x="267" y="1237"/>
                    <a:pt x="267" y="1237"/>
                  </a:cubicBezTo>
                  <a:cubicBezTo>
                    <a:pt x="267" y="1229"/>
                    <a:pt x="274" y="1223"/>
                    <a:pt x="281" y="1223"/>
                  </a:cubicBezTo>
                  <a:cubicBezTo>
                    <a:pt x="311" y="1223"/>
                    <a:pt x="960" y="1223"/>
                    <a:pt x="990" y="1223"/>
                  </a:cubicBezTo>
                  <a:cubicBezTo>
                    <a:pt x="997" y="1223"/>
                    <a:pt x="1003" y="1229"/>
                    <a:pt x="1003" y="1237"/>
                  </a:cubicBezTo>
                  <a:cubicBezTo>
                    <a:pt x="1003" y="1305"/>
                    <a:pt x="1003" y="1305"/>
                    <a:pt x="1003" y="1305"/>
                  </a:cubicBezTo>
                  <a:cubicBezTo>
                    <a:pt x="1003" y="1317"/>
                    <a:pt x="1013" y="1327"/>
                    <a:pt x="1026" y="1327"/>
                  </a:cubicBezTo>
                  <a:cubicBezTo>
                    <a:pt x="1038" y="1327"/>
                    <a:pt x="1048" y="1317"/>
                    <a:pt x="1048" y="1305"/>
                  </a:cubicBezTo>
                  <a:cubicBezTo>
                    <a:pt x="1048" y="1237"/>
                    <a:pt x="1048" y="1237"/>
                    <a:pt x="1048" y="1237"/>
                  </a:cubicBezTo>
                  <a:cubicBezTo>
                    <a:pt x="1048" y="1204"/>
                    <a:pt x="1022" y="1178"/>
                    <a:pt x="990" y="1178"/>
                  </a:cubicBezTo>
                  <a:cubicBezTo>
                    <a:pt x="816" y="1178"/>
                    <a:pt x="816" y="1178"/>
                    <a:pt x="816" y="1178"/>
                  </a:cubicBezTo>
                  <a:cubicBezTo>
                    <a:pt x="768" y="957"/>
                    <a:pt x="768" y="957"/>
                    <a:pt x="768" y="957"/>
                  </a:cubicBezTo>
                  <a:cubicBezTo>
                    <a:pt x="799" y="945"/>
                    <a:pt x="828" y="929"/>
                    <a:pt x="854" y="909"/>
                  </a:cubicBezTo>
                  <a:cubicBezTo>
                    <a:pt x="950" y="909"/>
                    <a:pt x="950" y="909"/>
                    <a:pt x="950" y="909"/>
                  </a:cubicBezTo>
                  <a:cubicBezTo>
                    <a:pt x="1127" y="909"/>
                    <a:pt x="1270" y="766"/>
                    <a:pt x="1270" y="589"/>
                  </a:cubicBezTo>
                  <a:cubicBezTo>
                    <a:pt x="1270" y="239"/>
                    <a:pt x="1270" y="239"/>
                    <a:pt x="1270" y="239"/>
                  </a:cubicBezTo>
                  <a:cubicBezTo>
                    <a:pt x="1271" y="196"/>
                    <a:pt x="1235" y="161"/>
                    <a:pt x="1192" y="161"/>
                  </a:cubicBezTo>
                  <a:close/>
                  <a:moveTo>
                    <a:pt x="267" y="279"/>
                  </a:moveTo>
                  <a:cubicBezTo>
                    <a:pt x="267" y="613"/>
                    <a:pt x="267" y="613"/>
                    <a:pt x="267" y="613"/>
                  </a:cubicBezTo>
                  <a:cubicBezTo>
                    <a:pt x="267" y="678"/>
                    <a:pt x="283" y="739"/>
                    <a:pt x="313" y="791"/>
                  </a:cubicBezTo>
                  <a:cubicBezTo>
                    <a:pt x="205" y="787"/>
                    <a:pt x="118" y="698"/>
                    <a:pt x="118" y="589"/>
                  </a:cubicBezTo>
                  <a:cubicBezTo>
                    <a:pt x="118" y="279"/>
                    <a:pt x="118" y="279"/>
                    <a:pt x="118" y="279"/>
                  </a:cubicBezTo>
                  <a:lnTo>
                    <a:pt x="267" y="279"/>
                  </a:lnTo>
                  <a:close/>
                  <a:moveTo>
                    <a:pt x="321" y="864"/>
                  </a:moveTo>
                  <a:cubicBezTo>
                    <a:pt x="169" y="864"/>
                    <a:pt x="45" y="741"/>
                    <a:pt x="45" y="589"/>
                  </a:cubicBezTo>
                  <a:cubicBezTo>
                    <a:pt x="45" y="239"/>
                    <a:pt x="45" y="239"/>
                    <a:pt x="45" y="239"/>
                  </a:cubicBezTo>
                  <a:cubicBezTo>
                    <a:pt x="45" y="221"/>
                    <a:pt x="60" y="206"/>
                    <a:pt x="78" y="206"/>
                  </a:cubicBezTo>
                  <a:cubicBezTo>
                    <a:pt x="267" y="206"/>
                    <a:pt x="267" y="206"/>
                    <a:pt x="267" y="206"/>
                  </a:cubicBezTo>
                  <a:cubicBezTo>
                    <a:pt x="267" y="234"/>
                    <a:pt x="267" y="234"/>
                    <a:pt x="267" y="234"/>
                  </a:cubicBezTo>
                  <a:cubicBezTo>
                    <a:pt x="95" y="234"/>
                    <a:pt x="95" y="234"/>
                    <a:pt x="95" y="234"/>
                  </a:cubicBezTo>
                  <a:cubicBezTo>
                    <a:pt x="83" y="234"/>
                    <a:pt x="73" y="244"/>
                    <a:pt x="73" y="257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73" y="725"/>
                    <a:pt x="184" y="837"/>
                    <a:pt x="321" y="837"/>
                  </a:cubicBezTo>
                  <a:cubicBezTo>
                    <a:pt x="342" y="837"/>
                    <a:pt x="342" y="837"/>
                    <a:pt x="342" y="837"/>
                  </a:cubicBezTo>
                  <a:cubicBezTo>
                    <a:pt x="349" y="846"/>
                    <a:pt x="357" y="856"/>
                    <a:pt x="365" y="864"/>
                  </a:cubicBezTo>
                  <a:lnTo>
                    <a:pt x="321" y="864"/>
                  </a:lnTo>
                  <a:close/>
                  <a:moveTo>
                    <a:pt x="770" y="1178"/>
                  </a:moveTo>
                  <a:cubicBezTo>
                    <a:pt x="501" y="1178"/>
                    <a:pt x="501" y="1178"/>
                    <a:pt x="501" y="1178"/>
                  </a:cubicBezTo>
                  <a:cubicBezTo>
                    <a:pt x="545" y="971"/>
                    <a:pt x="545" y="971"/>
                    <a:pt x="545" y="971"/>
                  </a:cubicBezTo>
                  <a:cubicBezTo>
                    <a:pt x="573" y="978"/>
                    <a:pt x="604" y="982"/>
                    <a:pt x="635" y="982"/>
                  </a:cubicBezTo>
                  <a:cubicBezTo>
                    <a:pt x="666" y="982"/>
                    <a:pt x="697" y="978"/>
                    <a:pt x="725" y="971"/>
                  </a:cubicBezTo>
                  <a:lnTo>
                    <a:pt x="770" y="1178"/>
                  </a:lnTo>
                  <a:close/>
                  <a:moveTo>
                    <a:pt x="635" y="937"/>
                  </a:moveTo>
                  <a:cubicBezTo>
                    <a:pt x="457" y="937"/>
                    <a:pt x="312" y="792"/>
                    <a:pt x="312" y="613"/>
                  </a:cubicBezTo>
                  <a:cubicBezTo>
                    <a:pt x="312" y="520"/>
                    <a:pt x="312" y="253"/>
                    <a:pt x="312" y="158"/>
                  </a:cubicBezTo>
                  <a:cubicBezTo>
                    <a:pt x="959" y="158"/>
                    <a:pt x="959" y="158"/>
                    <a:pt x="959" y="158"/>
                  </a:cubicBezTo>
                  <a:cubicBezTo>
                    <a:pt x="959" y="255"/>
                    <a:pt x="959" y="521"/>
                    <a:pt x="959" y="613"/>
                  </a:cubicBezTo>
                  <a:cubicBezTo>
                    <a:pt x="959" y="792"/>
                    <a:pt x="813" y="937"/>
                    <a:pt x="635" y="937"/>
                  </a:cubicBezTo>
                  <a:close/>
                  <a:moveTo>
                    <a:pt x="1004" y="613"/>
                  </a:moveTo>
                  <a:cubicBezTo>
                    <a:pt x="1004" y="279"/>
                    <a:pt x="1004" y="279"/>
                    <a:pt x="1004" y="279"/>
                  </a:cubicBezTo>
                  <a:cubicBezTo>
                    <a:pt x="1153" y="279"/>
                    <a:pt x="1153" y="279"/>
                    <a:pt x="1153" y="279"/>
                  </a:cubicBezTo>
                  <a:cubicBezTo>
                    <a:pt x="1153" y="589"/>
                    <a:pt x="1153" y="589"/>
                    <a:pt x="1153" y="589"/>
                  </a:cubicBezTo>
                  <a:cubicBezTo>
                    <a:pt x="1153" y="698"/>
                    <a:pt x="1066" y="787"/>
                    <a:pt x="958" y="791"/>
                  </a:cubicBezTo>
                  <a:cubicBezTo>
                    <a:pt x="987" y="738"/>
                    <a:pt x="1004" y="678"/>
                    <a:pt x="1004" y="613"/>
                  </a:cubicBezTo>
                  <a:close/>
                  <a:moveTo>
                    <a:pt x="950" y="864"/>
                  </a:moveTo>
                  <a:cubicBezTo>
                    <a:pt x="905" y="864"/>
                    <a:pt x="905" y="864"/>
                    <a:pt x="905" y="864"/>
                  </a:cubicBezTo>
                  <a:cubicBezTo>
                    <a:pt x="913" y="856"/>
                    <a:pt x="921" y="846"/>
                    <a:pt x="929" y="837"/>
                  </a:cubicBezTo>
                  <a:cubicBezTo>
                    <a:pt x="950" y="837"/>
                    <a:pt x="950" y="837"/>
                    <a:pt x="950" y="837"/>
                  </a:cubicBezTo>
                  <a:cubicBezTo>
                    <a:pt x="1087" y="837"/>
                    <a:pt x="1198" y="725"/>
                    <a:pt x="1198" y="589"/>
                  </a:cubicBezTo>
                  <a:cubicBezTo>
                    <a:pt x="1198" y="257"/>
                    <a:pt x="1198" y="257"/>
                    <a:pt x="1198" y="257"/>
                  </a:cubicBezTo>
                  <a:cubicBezTo>
                    <a:pt x="1198" y="244"/>
                    <a:pt x="1188" y="234"/>
                    <a:pt x="1175" y="234"/>
                  </a:cubicBezTo>
                  <a:cubicBezTo>
                    <a:pt x="1004" y="234"/>
                    <a:pt x="1004" y="234"/>
                    <a:pt x="1004" y="234"/>
                  </a:cubicBezTo>
                  <a:cubicBezTo>
                    <a:pt x="1004" y="206"/>
                    <a:pt x="1004" y="206"/>
                    <a:pt x="1004" y="206"/>
                  </a:cubicBezTo>
                  <a:cubicBezTo>
                    <a:pt x="1192" y="206"/>
                    <a:pt x="1192" y="206"/>
                    <a:pt x="1192" y="206"/>
                  </a:cubicBezTo>
                  <a:cubicBezTo>
                    <a:pt x="1211" y="206"/>
                    <a:pt x="1225" y="221"/>
                    <a:pt x="1225" y="239"/>
                  </a:cubicBezTo>
                  <a:cubicBezTo>
                    <a:pt x="1225" y="589"/>
                    <a:pt x="1225" y="589"/>
                    <a:pt x="1225" y="589"/>
                  </a:cubicBezTo>
                  <a:cubicBezTo>
                    <a:pt x="1226" y="589"/>
                    <a:pt x="1226" y="589"/>
                    <a:pt x="1226" y="589"/>
                  </a:cubicBezTo>
                  <a:cubicBezTo>
                    <a:pt x="1225" y="741"/>
                    <a:pt x="1102" y="864"/>
                    <a:pt x="950" y="864"/>
                  </a:cubicBezTo>
                  <a:close/>
                  <a:moveTo>
                    <a:pt x="950" y="864"/>
                  </a:moveTo>
                  <a:cubicBezTo>
                    <a:pt x="950" y="864"/>
                    <a:pt x="950" y="864"/>
                    <a:pt x="950" y="864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8CB211E3-06A3-4CC8-BAFF-8A1D79A27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4452" y="2399057"/>
              <a:ext cx="161569" cy="14786"/>
            </a:xfrm>
            <a:custGeom>
              <a:avLst/>
              <a:gdLst>
                <a:gd name="T0" fmla="*/ 470 w 493"/>
                <a:gd name="T1" fmla="*/ 0 h 45"/>
                <a:gd name="T2" fmla="*/ 22 w 493"/>
                <a:gd name="T3" fmla="*/ 0 h 45"/>
                <a:gd name="T4" fmla="*/ 0 w 493"/>
                <a:gd name="T5" fmla="*/ 22 h 45"/>
                <a:gd name="T6" fmla="*/ 22 w 493"/>
                <a:gd name="T7" fmla="*/ 45 h 45"/>
                <a:gd name="T8" fmla="*/ 470 w 493"/>
                <a:gd name="T9" fmla="*/ 45 h 45"/>
                <a:gd name="T10" fmla="*/ 493 w 493"/>
                <a:gd name="T11" fmla="*/ 22 h 45"/>
                <a:gd name="T12" fmla="*/ 470 w 493"/>
                <a:gd name="T13" fmla="*/ 0 h 45"/>
                <a:gd name="T14" fmla="*/ 470 w 493"/>
                <a:gd name="T15" fmla="*/ 0 h 45"/>
                <a:gd name="T16" fmla="*/ 470 w 493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3" h="45">
                  <a:moveTo>
                    <a:pt x="47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2" y="45"/>
                  </a:cubicBezTo>
                  <a:cubicBezTo>
                    <a:pt x="470" y="45"/>
                    <a:pt x="470" y="45"/>
                    <a:pt x="470" y="45"/>
                  </a:cubicBezTo>
                  <a:cubicBezTo>
                    <a:pt x="482" y="45"/>
                    <a:pt x="493" y="34"/>
                    <a:pt x="493" y="22"/>
                  </a:cubicBezTo>
                  <a:cubicBezTo>
                    <a:pt x="493" y="10"/>
                    <a:pt x="482" y="0"/>
                    <a:pt x="470" y="0"/>
                  </a:cubicBezTo>
                  <a:close/>
                  <a:moveTo>
                    <a:pt x="470" y="0"/>
                  </a:moveTo>
                  <a:cubicBezTo>
                    <a:pt x="470" y="0"/>
                    <a:pt x="470" y="0"/>
                    <a:pt x="470" y="0"/>
                  </a:cubicBezTo>
                </a:path>
              </a:pathLst>
            </a:custGeom>
            <a:solidFill>
              <a:srgbClr val="4D4D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F5347381-FA7C-42A2-90B9-7D2E74A18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6012" y="2038820"/>
              <a:ext cx="138180" cy="130384"/>
            </a:xfrm>
            <a:custGeom>
              <a:avLst/>
              <a:gdLst>
                <a:gd name="T0" fmla="*/ 395 w 421"/>
                <a:gd name="T1" fmla="*/ 136 h 400"/>
                <a:gd name="T2" fmla="*/ 281 w 421"/>
                <a:gd name="T3" fmla="*/ 120 h 400"/>
                <a:gd name="T4" fmla="*/ 230 w 421"/>
                <a:gd name="T5" fmla="*/ 17 h 400"/>
                <a:gd name="T6" fmla="*/ 190 w 421"/>
                <a:gd name="T7" fmla="*/ 17 h 400"/>
                <a:gd name="T8" fmla="*/ 139 w 421"/>
                <a:gd name="T9" fmla="*/ 120 h 400"/>
                <a:gd name="T10" fmla="*/ 26 w 421"/>
                <a:gd name="T11" fmla="*/ 136 h 400"/>
                <a:gd name="T12" fmla="*/ 13 w 421"/>
                <a:gd name="T13" fmla="*/ 174 h 400"/>
                <a:gd name="T14" fmla="*/ 95 w 421"/>
                <a:gd name="T15" fmla="*/ 255 h 400"/>
                <a:gd name="T16" fmla="*/ 76 w 421"/>
                <a:gd name="T17" fmla="*/ 368 h 400"/>
                <a:gd name="T18" fmla="*/ 109 w 421"/>
                <a:gd name="T19" fmla="*/ 391 h 400"/>
                <a:gd name="T20" fmla="*/ 210 w 421"/>
                <a:gd name="T21" fmla="*/ 338 h 400"/>
                <a:gd name="T22" fmla="*/ 312 w 421"/>
                <a:gd name="T23" fmla="*/ 391 h 400"/>
                <a:gd name="T24" fmla="*/ 345 w 421"/>
                <a:gd name="T25" fmla="*/ 368 h 400"/>
                <a:gd name="T26" fmla="*/ 325 w 421"/>
                <a:gd name="T27" fmla="*/ 255 h 400"/>
                <a:gd name="T28" fmla="*/ 407 w 421"/>
                <a:gd name="T29" fmla="*/ 174 h 400"/>
                <a:gd name="T30" fmla="*/ 395 w 421"/>
                <a:gd name="T31" fmla="*/ 136 h 400"/>
                <a:gd name="T32" fmla="*/ 285 w 421"/>
                <a:gd name="T33" fmla="*/ 231 h 400"/>
                <a:gd name="T34" fmla="*/ 279 w 421"/>
                <a:gd name="T35" fmla="*/ 251 h 400"/>
                <a:gd name="T36" fmla="*/ 292 w 421"/>
                <a:gd name="T37" fmla="*/ 330 h 400"/>
                <a:gd name="T38" fmla="*/ 221 w 421"/>
                <a:gd name="T39" fmla="*/ 293 h 400"/>
                <a:gd name="T40" fmla="*/ 200 w 421"/>
                <a:gd name="T41" fmla="*/ 293 h 400"/>
                <a:gd name="T42" fmla="*/ 128 w 421"/>
                <a:gd name="T43" fmla="*/ 330 h 400"/>
                <a:gd name="T44" fmla="*/ 142 w 421"/>
                <a:gd name="T45" fmla="*/ 251 h 400"/>
                <a:gd name="T46" fmla="*/ 135 w 421"/>
                <a:gd name="T47" fmla="*/ 231 h 400"/>
                <a:gd name="T48" fmla="*/ 77 w 421"/>
                <a:gd name="T49" fmla="*/ 174 h 400"/>
                <a:gd name="T50" fmla="*/ 157 w 421"/>
                <a:gd name="T51" fmla="*/ 162 h 400"/>
                <a:gd name="T52" fmla="*/ 174 w 421"/>
                <a:gd name="T53" fmla="*/ 150 h 400"/>
                <a:gd name="T54" fmla="*/ 210 w 421"/>
                <a:gd name="T55" fmla="*/ 77 h 400"/>
                <a:gd name="T56" fmla="*/ 246 w 421"/>
                <a:gd name="T57" fmla="*/ 150 h 400"/>
                <a:gd name="T58" fmla="*/ 263 w 421"/>
                <a:gd name="T59" fmla="*/ 162 h 400"/>
                <a:gd name="T60" fmla="*/ 343 w 421"/>
                <a:gd name="T61" fmla="*/ 174 h 400"/>
                <a:gd name="T62" fmla="*/ 285 w 421"/>
                <a:gd name="T63" fmla="*/ 231 h 400"/>
                <a:gd name="T64" fmla="*/ 285 w 421"/>
                <a:gd name="T65" fmla="*/ 231 h 400"/>
                <a:gd name="T66" fmla="*/ 285 w 421"/>
                <a:gd name="T67" fmla="*/ 231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1" h="400">
                  <a:moveTo>
                    <a:pt x="395" y="136"/>
                  </a:moveTo>
                  <a:cubicBezTo>
                    <a:pt x="281" y="120"/>
                    <a:pt x="281" y="120"/>
                    <a:pt x="281" y="120"/>
                  </a:cubicBezTo>
                  <a:cubicBezTo>
                    <a:pt x="230" y="17"/>
                    <a:pt x="230" y="17"/>
                    <a:pt x="230" y="17"/>
                  </a:cubicBezTo>
                  <a:cubicBezTo>
                    <a:pt x="222" y="0"/>
                    <a:pt x="198" y="0"/>
                    <a:pt x="190" y="17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7" y="139"/>
                    <a:pt x="0" y="161"/>
                    <a:pt x="13" y="174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76" y="368"/>
                    <a:pt x="76" y="368"/>
                    <a:pt x="76" y="368"/>
                  </a:cubicBezTo>
                  <a:cubicBezTo>
                    <a:pt x="73" y="386"/>
                    <a:pt x="92" y="400"/>
                    <a:pt x="109" y="391"/>
                  </a:cubicBezTo>
                  <a:cubicBezTo>
                    <a:pt x="210" y="338"/>
                    <a:pt x="210" y="338"/>
                    <a:pt x="210" y="338"/>
                  </a:cubicBezTo>
                  <a:cubicBezTo>
                    <a:pt x="312" y="391"/>
                    <a:pt x="312" y="391"/>
                    <a:pt x="312" y="391"/>
                  </a:cubicBezTo>
                  <a:cubicBezTo>
                    <a:pt x="328" y="400"/>
                    <a:pt x="348" y="386"/>
                    <a:pt x="345" y="368"/>
                  </a:cubicBezTo>
                  <a:cubicBezTo>
                    <a:pt x="325" y="255"/>
                    <a:pt x="325" y="255"/>
                    <a:pt x="325" y="255"/>
                  </a:cubicBezTo>
                  <a:cubicBezTo>
                    <a:pt x="407" y="174"/>
                    <a:pt x="407" y="174"/>
                    <a:pt x="407" y="174"/>
                  </a:cubicBezTo>
                  <a:cubicBezTo>
                    <a:pt x="421" y="161"/>
                    <a:pt x="413" y="139"/>
                    <a:pt x="395" y="136"/>
                  </a:cubicBezTo>
                  <a:close/>
                  <a:moveTo>
                    <a:pt x="285" y="231"/>
                  </a:moveTo>
                  <a:cubicBezTo>
                    <a:pt x="280" y="236"/>
                    <a:pt x="278" y="243"/>
                    <a:pt x="279" y="251"/>
                  </a:cubicBezTo>
                  <a:cubicBezTo>
                    <a:pt x="292" y="330"/>
                    <a:pt x="292" y="330"/>
                    <a:pt x="292" y="330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14" y="289"/>
                    <a:pt x="206" y="289"/>
                    <a:pt x="200" y="293"/>
                  </a:cubicBezTo>
                  <a:cubicBezTo>
                    <a:pt x="128" y="330"/>
                    <a:pt x="128" y="330"/>
                    <a:pt x="128" y="330"/>
                  </a:cubicBezTo>
                  <a:cubicBezTo>
                    <a:pt x="142" y="251"/>
                    <a:pt x="142" y="251"/>
                    <a:pt x="142" y="251"/>
                  </a:cubicBezTo>
                  <a:cubicBezTo>
                    <a:pt x="143" y="243"/>
                    <a:pt x="141" y="236"/>
                    <a:pt x="135" y="231"/>
                  </a:cubicBezTo>
                  <a:cubicBezTo>
                    <a:pt x="77" y="174"/>
                    <a:pt x="77" y="174"/>
                    <a:pt x="77" y="174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65" y="161"/>
                    <a:pt x="171" y="157"/>
                    <a:pt x="174" y="150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246" y="150"/>
                    <a:pt x="246" y="150"/>
                    <a:pt x="246" y="150"/>
                  </a:cubicBezTo>
                  <a:cubicBezTo>
                    <a:pt x="249" y="157"/>
                    <a:pt x="256" y="161"/>
                    <a:pt x="263" y="162"/>
                  </a:cubicBezTo>
                  <a:cubicBezTo>
                    <a:pt x="343" y="174"/>
                    <a:pt x="343" y="174"/>
                    <a:pt x="343" y="174"/>
                  </a:cubicBezTo>
                  <a:lnTo>
                    <a:pt x="285" y="231"/>
                  </a:lnTo>
                  <a:close/>
                  <a:moveTo>
                    <a:pt x="285" y="231"/>
                  </a:moveTo>
                  <a:cubicBezTo>
                    <a:pt x="285" y="231"/>
                    <a:pt x="285" y="231"/>
                    <a:pt x="285" y="231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070" name="Ellipse 45">
            <a:extLst>
              <a:ext uri="{FF2B5EF4-FFF2-40B4-BE49-F238E27FC236}">
                <a16:creationId xmlns:a16="http://schemas.microsoft.com/office/drawing/2014/main" id="{7AC19951-BD3E-7266-89FB-E698120BB0B4}"/>
              </a:ext>
            </a:extLst>
          </p:cNvPr>
          <p:cNvSpPr/>
          <p:nvPr/>
        </p:nvSpPr>
        <p:spPr>
          <a:xfrm>
            <a:off x="3229496" y="2836360"/>
            <a:ext cx="720000" cy="720000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09" name="Imagen 108">
            <a:extLst>
              <a:ext uri="{FF2B5EF4-FFF2-40B4-BE49-F238E27FC236}">
                <a16:creationId xmlns:a16="http://schemas.microsoft.com/office/drawing/2014/main" id="{1B8AADB4-DFB8-B86B-1422-6C5CECCEC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79"/>
          <a:stretch/>
        </p:blipFill>
        <p:spPr>
          <a:xfrm>
            <a:off x="2562129" y="1554941"/>
            <a:ext cx="620343" cy="558670"/>
          </a:xfrm>
          <a:prstGeom prst="rect">
            <a:avLst/>
          </a:prstGeom>
        </p:spPr>
      </p:pic>
      <p:pic>
        <p:nvPicPr>
          <p:cNvPr id="115" name="Picture 18" descr="Home - Django REST framework">
            <a:extLst>
              <a:ext uri="{FF2B5EF4-FFF2-40B4-BE49-F238E27FC236}">
                <a16:creationId xmlns:a16="http://schemas.microsoft.com/office/drawing/2014/main" id="{CF4A00A7-1C7E-5F1C-4E8B-788B60004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71" y="1553164"/>
            <a:ext cx="1171678" cy="51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2" descr="Capacitor · ionic.zone">
            <a:extLst>
              <a:ext uri="{FF2B5EF4-FFF2-40B4-BE49-F238E27FC236}">
                <a16:creationId xmlns:a16="http://schemas.microsoft.com/office/drawing/2014/main" id="{E359A824-1307-203A-77DF-B0A39630B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72" y="2121442"/>
            <a:ext cx="1536624" cy="38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72">
            <a:extLst>
              <a:ext uri="{FF2B5EF4-FFF2-40B4-BE49-F238E27FC236}">
                <a16:creationId xmlns:a16="http://schemas.microsoft.com/office/drawing/2014/main" id="{1ACC231C-5A6A-8847-7BF6-24E13D1B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989" y="2129209"/>
            <a:ext cx="1343354" cy="36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74" descr="sql-server-logo – ABD">
            <a:extLst>
              <a:ext uri="{FF2B5EF4-FFF2-40B4-BE49-F238E27FC236}">
                <a16:creationId xmlns:a16="http://schemas.microsoft.com/office/drawing/2014/main" id="{43ED1587-ECC6-9D2A-CE77-0F089AF9D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34" y="5309531"/>
            <a:ext cx="698687" cy="5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76" descr="Amazon Web Services - Wikipedia, la enciclopedia libre">
            <a:extLst>
              <a:ext uri="{FF2B5EF4-FFF2-40B4-BE49-F238E27FC236}">
                <a16:creationId xmlns:a16="http://schemas.microsoft.com/office/drawing/2014/main" id="{E5AAEB8A-D421-9646-5CE4-EA442FB37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873" y="6254942"/>
            <a:ext cx="636941" cy="3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78">
            <a:extLst>
              <a:ext uri="{FF2B5EF4-FFF2-40B4-BE49-F238E27FC236}">
                <a16:creationId xmlns:a16="http://schemas.microsoft.com/office/drawing/2014/main" id="{C6ABB55A-BFBF-1C18-147F-25FF3B27C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632" y="6200123"/>
            <a:ext cx="1045086" cy="30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82" descr="Docker Logos | Docker">
            <a:extLst>
              <a:ext uri="{FF2B5EF4-FFF2-40B4-BE49-F238E27FC236}">
                <a16:creationId xmlns:a16="http://schemas.microsoft.com/office/drawing/2014/main" id="{68D4B199-1047-50A0-35A7-411B5673B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29" y="6231080"/>
            <a:ext cx="964319" cy="2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92" descr="NGINX | High Performance Load Balancer, Web Server, &amp;amp; Reverse Proxy">
            <a:extLst>
              <a:ext uri="{FF2B5EF4-FFF2-40B4-BE49-F238E27FC236}">
                <a16:creationId xmlns:a16="http://schemas.microsoft.com/office/drawing/2014/main" id="{D37D27EE-08BC-4FC4-0DC9-A584A7CC0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385" y="6237831"/>
            <a:ext cx="852185" cy="28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8174C1F9-3B4C-C6E3-A44E-D0A6F779950A}"/>
              </a:ext>
            </a:extLst>
          </p:cNvPr>
          <p:cNvSpPr txBox="1">
            <a:spLocks/>
          </p:cNvSpPr>
          <p:nvPr/>
        </p:nvSpPr>
        <p:spPr>
          <a:xfrm>
            <a:off x="-148679" y="2892402"/>
            <a:ext cx="326793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200" b="1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050" cap="none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</a:t>
            </a:r>
            <a:r>
              <a:rPr lang="fr-FR" sz="105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1050" cap="none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Demand</a:t>
            </a:r>
            <a:endParaRPr lang="fr-FR" sz="1050" cap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>
              <a:spcBef>
                <a:spcPct val="0"/>
              </a:spcBef>
            </a:pPr>
            <a:r>
              <a:rPr lang="es-ES" altLang="en-US" sz="1050" b="0" cap="none">
                <a:solidFill>
                  <a:schemeClr val="tx1"/>
                </a:solidFill>
              </a:rPr>
              <a:t>“Conecta oportunidades con candidatos”</a:t>
            </a:r>
            <a:endParaRPr lang="en-US" altLang="en-US" sz="1050" b="0" cap="none">
              <a:solidFill>
                <a:schemeClr val="tx1"/>
              </a:solidFill>
            </a:endParaRPr>
          </a:p>
        </p:txBody>
      </p:sp>
      <p:pic>
        <p:nvPicPr>
          <p:cNvPr id="2050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315047F-FC3B-E448-4422-400C57BB3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506" y="3449988"/>
            <a:ext cx="1500469" cy="75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Logotipo&#10;&#10;Descripción generada automáticamente">
            <a:extLst>
              <a:ext uri="{FF2B5EF4-FFF2-40B4-BE49-F238E27FC236}">
                <a16:creationId xmlns:a16="http://schemas.microsoft.com/office/drawing/2014/main" id="{E980BACC-A341-82DD-6EF3-AAACC8E5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86" y="3547335"/>
            <a:ext cx="1421616" cy="46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e libre : forme 25">
            <a:extLst>
              <a:ext uri="{FF2B5EF4-FFF2-40B4-BE49-F238E27FC236}">
                <a16:creationId xmlns:a16="http://schemas.microsoft.com/office/drawing/2014/main" id="{455A3235-C08D-802F-B89E-60938CC1ADCD}"/>
              </a:ext>
            </a:extLst>
          </p:cNvPr>
          <p:cNvSpPr/>
          <p:nvPr/>
        </p:nvSpPr>
        <p:spPr>
          <a:xfrm>
            <a:off x="4291842" y="3303540"/>
            <a:ext cx="518987" cy="374566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057" name="Groupe 276">
            <a:extLst>
              <a:ext uri="{FF2B5EF4-FFF2-40B4-BE49-F238E27FC236}">
                <a16:creationId xmlns:a16="http://schemas.microsoft.com/office/drawing/2014/main" id="{70E79465-356C-BEF5-3540-AA9664D2DEF0}"/>
              </a:ext>
            </a:extLst>
          </p:cNvPr>
          <p:cNvGrpSpPr>
            <a:grpSpLocks noChangeAspect="1"/>
          </p:cNvGrpSpPr>
          <p:nvPr/>
        </p:nvGrpSpPr>
        <p:grpSpPr>
          <a:xfrm>
            <a:off x="3415346" y="2960200"/>
            <a:ext cx="361506" cy="490485"/>
            <a:chOff x="7192768" y="2746058"/>
            <a:chExt cx="315913" cy="428625"/>
          </a:xfrm>
        </p:grpSpPr>
        <p:sp>
          <p:nvSpPr>
            <p:cNvPr id="2058" name="Freeform 86">
              <a:extLst>
                <a:ext uri="{FF2B5EF4-FFF2-40B4-BE49-F238E27FC236}">
                  <a16:creationId xmlns:a16="http://schemas.microsoft.com/office/drawing/2014/main" id="{49DAB4E2-39D3-C13E-020B-1DA07F79E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768" y="2819083"/>
              <a:ext cx="57150" cy="355600"/>
            </a:xfrm>
            <a:custGeom>
              <a:avLst/>
              <a:gdLst>
                <a:gd name="T0" fmla="*/ 180 w 203"/>
                <a:gd name="T1" fmla="*/ 1227 h 1272"/>
                <a:gd name="T2" fmla="*/ 53 w 203"/>
                <a:gd name="T3" fmla="*/ 1227 h 1272"/>
                <a:gd name="T4" fmla="*/ 45 w 203"/>
                <a:gd name="T5" fmla="*/ 1219 h 1272"/>
                <a:gd name="T6" fmla="*/ 45 w 203"/>
                <a:gd name="T7" fmla="*/ 23 h 1272"/>
                <a:gd name="T8" fmla="*/ 23 w 203"/>
                <a:gd name="T9" fmla="*/ 0 h 1272"/>
                <a:gd name="T10" fmla="*/ 0 w 203"/>
                <a:gd name="T11" fmla="*/ 23 h 1272"/>
                <a:gd name="T12" fmla="*/ 0 w 203"/>
                <a:gd name="T13" fmla="*/ 1219 h 1272"/>
                <a:gd name="T14" fmla="*/ 53 w 203"/>
                <a:gd name="T15" fmla="*/ 1272 h 1272"/>
                <a:gd name="T16" fmla="*/ 180 w 203"/>
                <a:gd name="T17" fmla="*/ 1272 h 1272"/>
                <a:gd name="T18" fmla="*/ 203 w 203"/>
                <a:gd name="T19" fmla="*/ 1250 h 1272"/>
                <a:gd name="T20" fmla="*/ 180 w 203"/>
                <a:gd name="T21" fmla="*/ 1227 h 1272"/>
                <a:gd name="T22" fmla="*/ 180 w 203"/>
                <a:gd name="T23" fmla="*/ 1227 h 1272"/>
                <a:gd name="T24" fmla="*/ 180 w 203"/>
                <a:gd name="T25" fmla="*/ 1227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1272">
                  <a:moveTo>
                    <a:pt x="180" y="1227"/>
                  </a:moveTo>
                  <a:cubicBezTo>
                    <a:pt x="53" y="1227"/>
                    <a:pt x="53" y="1227"/>
                    <a:pt x="53" y="1227"/>
                  </a:cubicBezTo>
                  <a:cubicBezTo>
                    <a:pt x="48" y="1227"/>
                    <a:pt x="45" y="1224"/>
                    <a:pt x="45" y="121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1219"/>
                    <a:pt x="0" y="1219"/>
                    <a:pt x="0" y="1219"/>
                  </a:cubicBezTo>
                  <a:cubicBezTo>
                    <a:pt x="0" y="1248"/>
                    <a:pt x="24" y="1272"/>
                    <a:pt x="53" y="1272"/>
                  </a:cubicBezTo>
                  <a:cubicBezTo>
                    <a:pt x="180" y="1272"/>
                    <a:pt x="180" y="1272"/>
                    <a:pt x="180" y="1272"/>
                  </a:cubicBezTo>
                  <a:cubicBezTo>
                    <a:pt x="192" y="1272"/>
                    <a:pt x="203" y="1262"/>
                    <a:pt x="203" y="1250"/>
                  </a:cubicBezTo>
                  <a:cubicBezTo>
                    <a:pt x="203" y="1237"/>
                    <a:pt x="192" y="1227"/>
                    <a:pt x="180" y="1227"/>
                  </a:cubicBezTo>
                  <a:close/>
                  <a:moveTo>
                    <a:pt x="180" y="1227"/>
                  </a:moveTo>
                  <a:cubicBezTo>
                    <a:pt x="180" y="1227"/>
                    <a:pt x="180" y="1227"/>
                    <a:pt x="180" y="1227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59" name="Freeform 87">
              <a:extLst>
                <a:ext uri="{FF2B5EF4-FFF2-40B4-BE49-F238E27FC236}">
                  <a16:creationId xmlns:a16="http://schemas.microsoft.com/office/drawing/2014/main" id="{4B8A9737-7DE4-2316-F4F4-1665BEE12C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4206" y="3114358"/>
              <a:ext cx="244475" cy="60325"/>
            </a:xfrm>
            <a:custGeom>
              <a:avLst/>
              <a:gdLst>
                <a:gd name="T0" fmla="*/ 854 w 876"/>
                <a:gd name="T1" fmla="*/ 0 h 216"/>
                <a:gd name="T2" fmla="*/ 831 w 876"/>
                <a:gd name="T3" fmla="*/ 23 h 216"/>
                <a:gd name="T4" fmla="*/ 831 w 876"/>
                <a:gd name="T5" fmla="*/ 163 h 216"/>
                <a:gd name="T6" fmla="*/ 824 w 876"/>
                <a:gd name="T7" fmla="*/ 171 h 216"/>
                <a:gd name="T8" fmla="*/ 22 w 876"/>
                <a:gd name="T9" fmla="*/ 171 h 216"/>
                <a:gd name="T10" fmla="*/ 0 w 876"/>
                <a:gd name="T11" fmla="*/ 194 h 216"/>
                <a:gd name="T12" fmla="*/ 22 w 876"/>
                <a:gd name="T13" fmla="*/ 216 h 216"/>
                <a:gd name="T14" fmla="*/ 824 w 876"/>
                <a:gd name="T15" fmla="*/ 216 h 216"/>
                <a:gd name="T16" fmla="*/ 876 w 876"/>
                <a:gd name="T17" fmla="*/ 163 h 216"/>
                <a:gd name="T18" fmla="*/ 876 w 876"/>
                <a:gd name="T19" fmla="*/ 23 h 216"/>
                <a:gd name="T20" fmla="*/ 854 w 876"/>
                <a:gd name="T21" fmla="*/ 0 h 216"/>
                <a:gd name="T22" fmla="*/ 854 w 876"/>
                <a:gd name="T23" fmla="*/ 0 h 216"/>
                <a:gd name="T24" fmla="*/ 854 w 876"/>
                <a:gd name="T2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6" h="216">
                  <a:moveTo>
                    <a:pt x="854" y="0"/>
                  </a:moveTo>
                  <a:cubicBezTo>
                    <a:pt x="841" y="0"/>
                    <a:pt x="831" y="11"/>
                    <a:pt x="831" y="23"/>
                  </a:cubicBezTo>
                  <a:cubicBezTo>
                    <a:pt x="831" y="163"/>
                    <a:pt x="831" y="163"/>
                    <a:pt x="831" y="163"/>
                  </a:cubicBezTo>
                  <a:cubicBezTo>
                    <a:pt x="831" y="168"/>
                    <a:pt x="828" y="171"/>
                    <a:pt x="824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0" y="171"/>
                    <a:pt x="0" y="181"/>
                    <a:pt x="0" y="194"/>
                  </a:cubicBezTo>
                  <a:cubicBezTo>
                    <a:pt x="0" y="206"/>
                    <a:pt x="10" y="216"/>
                    <a:pt x="22" y="216"/>
                  </a:cubicBezTo>
                  <a:cubicBezTo>
                    <a:pt x="824" y="216"/>
                    <a:pt x="824" y="216"/>
                    <a:pt x="824" y="216"/>
                  </a:cubicBezTo>
                  <a:cubicBezTo>
                    <a:pt x="852" y="216"/>
                    <a:pt x="876" y="192"/>
                    <a:pt x="876" y="163"/>
                  </a:cubicBezTo>
                  <a:cubicBezTo>
                    <a:pt x="876" y="23"/>
                    <a:pt x="876" y="23"/>
                    <a:pt x="876" y="23"/>
                  </a:cubicBezTo>
                  <a:cubicBezTo>
                    <a:pt x="876" y="11"/>
                    <a:pt x="866" y="0"/>
                    <a:pt x="854" y="0"/>
                  </a:cubicBezTo>
                  <a:close/>
                  <a:moveTo>
                    <a:pt x="854" y="0"/>
                  </a:moveTo>
                  <a:cubicBezTo>
                    <a:pt x="854" y="0"/>
                    <a:pt x="854" y="0"/>
                    <a:pt x="854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0" name="Freeform 88">
              <a:extLst>
                <a:ext uri="{FF2B5EF4-FFF2-40B4-BE49-F238E27FC236}">
                  <a16:creationId xmlns:a16="http://schemas.microsoft.com/office/drawing/2014/main" id="{7159D608-399D-15D5-DF0C-1D2DD3EB3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768" y="2746058"/>
              <a:ext cx="315913" cy="354013"/>
            </a:xfrm>
            <a:custGeom>
              <a:avLst/>
              <a:gdLst>
                <a:gd name="T0" fmla="*/ 949 w 1131"/>
                <a:gd name="T1" fmla="*/ 0 h 1270"/>
                <a:gd name="T2" fmla="*/ 926 w 1131"/>
                <a:gd name="T3" fmla="*/ 67 h 1270"/>
                <a:gd name="T4" fmla="*/ 881 w 1131"/>
                <a:gd name="T5" fmla="*/ 67 h 1270"/>
                <a:gd name="T6" fmla="*/ 859 w 1131"/>
                <a:gd name="T7" fmla="*/ 0 h 1270"/>
                <a:gd name="T8" fmla="*/ 757 w 1131"/>
                <a:gd name="T9" fmla="*/ 22 h 1270"/>
                <a:gd name="T10" fmla="*/ 735 w 1131"/>
                <a:gd name="T11" fmla="*/ 90 h 1270"/>
                <a:gd name="T12" fmla="*/ 712 w 1131"/>
                <a:gd name="T13" fmla="*/ 22 h 1270"/>
                <a:gd name="T14" fmla="*/ 611 w 1131"/>
                <a:gd name="T15" fmla="*/ 0 h 1270"/>
                <a:gd name="T16" fmla="*/ 588 w 1131"/>
                <a:gd name="T17" fmla="*/ 67 h 1270"/>
                <a:gd name="T18" fmla="*/ 543 w 1131"/>
                <a:gd name="T19" fmla="*/ 67 h 1270"/>
                <a:gd name="T20" fmla="*/ 521 w 1131"/>
                <a:gd name="T21" fmla="*/ 0 h 1270"/>
                <a:gd name="T22" fmla="*/ 419 w 1131"/>
                <a:gd name="T23" fmla="*/ 22 h 1270"/>
                <a:gd name="T24" fmla="*/ 396 w 1131"/>
                <a:gd name="T25" fmla="*/ 90 h 1270"/>
                <a:gd name="T26" fmla="*/ 374 w 1131"/>
                <a:gd name="T27" fmla="*/ 22 h 1270"/>
                <a:gd name="T28" fmla="*/ 272 w 1131"/>
                <a:gd name="T29" fmla="*/ 0 h 1270"/>
                <a:gd name="T30" fmla="*/ 250 w 1131"/>
                <a:gd name="T31" fmla="*/ 67 h 1270"/>
                <a:gd name="T32" fmla="*/ 205 w 1131"/>
                <a:gd name="T33" fmla="*/ 67 h 1270"/>
                <a:gd name="T34" fmla="*/ 182 w 1131"/>
                <a:gd name="T35" fmla="*/ 0 h 1270"/>
                <a:gd name="T36" fmla="*/ 0 w 1131"/>
                <a:gd name="T37" fmla="*/ 52 h 1270"/>
                <a:gd name="T38" fmla="*/ 23 w 1131"/>
                <a:gd name="T39" fmla="*/ 213 h 1270"/>
                <a:gd name="T40" fmla="*/ 45 w 1131"/>
                <a:gd name="T41" fmla="*/ 52 h 1270"/>
                <a:gd name="T42" fmla="*/ 160 w 1131"/>
                <a:gd name="T43" fmla="*/ 45 h 1270"/>
                <a:gd name="T44" fmla="*/ 227 w 1131"/>
                <a:gd name="T45" fmla="*/ 135 h 1270"/>
                <a:gd name="T46" fmla="*/ 295 w 1131"/>
                <a:gd name="T47" fmla="*/ 45 h 1270"/>
                <a:gd name="T48" fmla="*/ 329 w 1131"/>
                <a:gd name="T49" fmla="*/ 67 h 1270"/>
                <a:gd name="T50" fmla="*/ 464 w 1131"/>
                <a:gd name="T51" fmla="*/ 67 h 1270"/>
                <a:gd name="T52" fmla="*/ 498 w 1131"/>
                <a:gd name="T53" fmla="*/ 45 h 1270"/>
                <a:gd name="T54" fmla="*/ 566 w 1131"/>
                <a:gd name="T55" fmla="*/ 135 h 1270"/>
                <a:gd name="T56" fmla="*/ 633 w 1131"/>
                <a:gd name="T57" fmla="*/ 45 h 1270"/>
                <a:gd name="T58" fmla="*/ 667 w 1131"/>
                <a:gd name="T59" fmla="*/ 67 h 1270"/>
                <a:gd name="T60" fmla="*/ 802 w 1131"/>
                <a:gd name="T61" fmla="*/ 67 h 1270"/>
                <a:gd name="T62" fmla="*/ 836 w 1131"/>
                <a:gd name="T63" fmla="*/ 45 h 1270"/>
                <a:gd name="T64" fmla="*/ 904 w 1131"/>
                <a:gd name="T65" fmla="*/ 135 h 1270"/>
                <a:gd name="T66" fmla="*/ 971 w 1131"/>
                <a:gd name="T67" fmla="*/ 45 h 1270"/>
                <a:gd name="T68" fmla="*/ 1086 w 1131"/>
                <a:gd name="T69" fmla="*/ 52 h 1270"/>
                <a:gd name="T70" fmla="*/ 1109 w 1131"/>
                <a:gd name="T71" fmla="*/ 1270 h 1270"/>
                <a:gd name="T72" fmla="*/ 1131 w 1131"/>
                <a:gd name="T73" fmla="*/ 52 h 1270"/>
                <a:gd name="T74" fmla="*/ 1079 w 1131"/>
                <a:gd name="T75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1" h="1270">
                  <a:moveTo>
                    <a:pt x="1079" y="0"/>
                  </a:moveTo>
                  <a:cubicBezTo>
                    <a:pt x="949" y="0"/>
                    <a:pt x="949" y="0"/>
                    <a:pt x="949" y="0"/>
                  </a:cubicBezTo>
                  <a:cubicBezTo>
                    <a:pt x="937" y="0"/>
                    <a:pt x="926" y="10"/>
                    <a:pt x="926" y="22"/>
                  </a:cubicBezTo>
                  <a:cubicBezTo>
                    <a:pt x="926" y="67"/>
                    <a:pt x="926" y="67"/>
                    <a:pt x="926" y="67"/>
                  </a:cubicBezTo>
                  <a:cubicBezTo>
                    <a:pt x="926" y="80"/>
                    <a:pt x="916" y="90"/>
                    <a:pt x="904" y="90"/>
                  </a:cubicBezTo>
                  <a:cubicBezTo>
                    <a:pt x="892" y="90"/>
                    <a:pt x="881" y="80"/>
                    <a:pt x="881" y="67"/>
                  </a:cubicBezTo>
                  <a:cubicBezTo>
                    <a:pt x="881" y="22"/>
                    <a:pt x="881" y="22"/>
                    <a:pt x="881" y="22"/>
                  </a:cubicBezTo>
                  <a:cubicBezTo>
                    <a:pt x="881" y="10"/>
                    <a:pt x="871" y="0"/>
                    <a:pt x="859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67" y="0"/>
                    <a:pt x="757" y="10"/>
                    <a:pt x="757" y="22"/>
                  </a:cubicBezTo>
                  <a:cubicBezTo>
                    <a:pt x="757" y="67"/>
                    <a:pt x="757" y="67"/>
                    <a:pt x="757" y="67"/>
                  </a:cubicBezTo>
                  <a:cubicBezTo>
                    <a:pt x="757" y="80"/>
                    <a:pt x="747" y="90"/>
                    <a:pt x="735" y="90"/>
                  </a:cubicBezTo>
                  <a:cubicBezTo>
                    <a:pt x="722" y="90"/>
                    <a:pt x="712" y="80"/>
                    <a:pt x="712" y="67"/>
                  </a:cubicBezTo>
                  <a:cubicBezTo>
                    <a:pt x="712" y="22"/>
                    <a:pt x="712" y="22"/>
                    <a:pt x="712" y="22"/>
                  </a:cubicBezTo>
                  <a:cubicBezTo>
                    <a:pt x="712" y="10"/>
                    <a:pt x="702" y="0"/>
                    <a:pt x="690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598" y="0"/>
                    <a:pt x="588" y="10"/>
                    <a:pt x="588" y="22"/>
                  </a:cubicBezTo>
                  <a:cubicBezTo>
                    <a:pt x="588" y="67"/>
                    <a:pt x="588" y="67"/>
                    <a:pt x="588" y="67"/>
                  </a:cubicBezTo>
                  <a:cubicBezTo>
                    <a:pt x="588" y="80"/>
                    <a:pt x="578" y="90"/>
                    <a:pt x="566" y="90"/>
                  </a:cubicBezTo>
                  <a:cubicBezTo>
                    <a:pt x="553" y="90"/>
                    <a:pt x="543" y="80"/>
                    <a:pt x="543" y="67"/>
                  </a:cubicBezTo>
                  <a:cubicBezTo>
                    <a:pt x="543" y="22"/>
                    <a:pt x="543" y="22"/>
                    <a:pt x="543" y="22"/>
                  </a:cubicBezTo>
                  <a:cubicBezTo>
                    <a:pt x="543" y="10"/>
                    <a:pt x="533" y="0"/>
                    <a:pt x="521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29" y="0"/>
                    <a:pt x="419" y="10"/>
                    <a:pt x="419" y="22"/>
                  </a:cubicBezTo>
                  <a:cubicBezTo>
                    <a:pt x="419" y="67"/>
                    <a:pt x="419" y="67"/>
                    <a:pt x="419" y="67"/>
                  </a:cubicBezTo>
                  <a:cubicBezTo>
                    <a:pt x="419" y="80"/>
                    <a:pt x="409" y="90"/>
                    <a:pt x="396" y="90"/>
                  </a:cubicBezTo>
                  <a:cubicBezTo>
                    <a:pt x="384" y="90"/>
                    <a:pt x="374" y="80"/>
                    <a:pt x="374" y="67"/>
                  </a:cubicBezTo>
                  <a:cubicBezTo>
                    <a:pt x="374" y="22"/>
                    <a:pt x="374" y="22"/>
                    <a:pt x="374" y="22"/>
                  </a:cubicBezTo>
                  <a:cubicBezTo>
                    <a:pt x="374" y="10"/>
                    <a:pt x="364" y="0"/>
                    <a:pt x="351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60" y="0"/>
                    <a:pt x="250" y="10"/>
                    <a:pt x="250" y="22"/>
                  </a:cubicBezTo>
                  <a:cubicBezTo>
                    <a:pt x="250" y="67"/>
                    <a:pt x="250" y="67"/>
                    <a:pt x="250" y="67"/>
                  </a:cubicBezTo>
                  <a:cubicBezTo>
                    <a:pt x="250" y="80"/>
                    <a:pt x="239" y="90"/>
                    <a:pt x="227" y="90"/>
                  </a:cubicBezTo>
                  <a:cubicBezTo>
                    <a:pt x="215" y="90"/>
                    <a:pt x="205" y="80"/>
                    <a:pt x="205" y="67"/>
                  </a:cubicBezTo>
                  <a:cubicBezTo>
                    <a:pt x="205" y="22"/>
                    <a:pt x="205" y="22"/>
                    <a:pt x="205" y="22"/>
                  </a:cubicBezTo>
                  <a:cubicBezTo>
                    <a:pt x="205" y="10"/>
                    <a:pt x="194" y="0"/>
                    <a:pt x="18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203"/>
                    <a:pt x="10" y="213"/>
                    <a:pt x="23" y="213"/>
                  </a:cubicBezTo>
                  <a:cubicBezTo>
                    <a:pt x="35" y="213"/>
                    <a:pt x="45" y="203"/>
                    <a:pt x="45" y="19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8"/>
                    <a:pt x="48" y="45"/>
                    <a:pt x="53" y="45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60" y="105"/>
                    <a:pt x="190" y="135"/>
                    <a:pt x="227" y="135"/>
                  </a:cubicBezTo>
                  <a:cubicBezTo>
                    <a:pt x="264" y="135"/>
                    <a:pt x="295" y="105"/>
                    <a:pt x="295" y="67"/>
                  </a:cubicBezTo>
                  <a:cubicBezTo>
                    <a:pt x="295" y="45"/>
                    <a:pt x="295" y="45"/>
                    <a:pt x="295" y="45"/>
                  </a:cubicBezTo>
                  <a:cubicBezTo>
                    <a:pt x="329" y="45"/>
                    <a:pt x="329" y="45"/>
                    <a:pt x="329" y="4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105"/>
                    <a:pt x="359" y="135"/>
                    <a:pt x="396" y="135"/>
                  </a:cubicBezTo>
                  <a:cubicBezTo>
                    <a:pt x="433" y="135"/>
                    <a:pt x="464" y="105"/>
                    <a:pt x="464" y="67"/>
                  </a:cubicBezTo>
                  <a:cubicBezTo>
                    <a:pt x="464" y="45"/>
                    <a:pt x="464" y="45"/>
                    <a:pt x="464" y="45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8" y="67"/>
                    <a:pt x="498" y="67"/>
                    <a:pt x="498" y="67"/>
                  </a:cubicBezTo>
                  <a:cubicBezTo>
                    <a:pt x="498" y="105"/>
                    <a:pt x="528" y="135"/>
                    <a:pt x="566" y="135"/>
                  </a:cubicBezTo>
                  <a:cubicBezTo>
                    <a:pt x="603" y="135"/>
                    <a:pt x="633" y="105"/>
                    <a:pt x="633" y="67"/>
                  </a:cubicBezTo>
                  <a:cubicBezTo>
                    <a:pt x="633" y="45"/>
                    <a:pt x="633" y="45"/>
                    <a:pt x="633" y="45"/>
                  </a:cubicBezTo>
                  <a:cubicBezTo>
                    <a:pt x="667" y="45"/>
                    <a:pt x="667" y="45"/>
                    <a:pt x="667" y="45"/>
                  </a:cubicBezTo>
                  <a:cubicBezTo>
                    <a:pt x="667" y="67"/>
                    <a:pt x="667" y="67"/>
                    <a:pt x="667" y="67"/>
                  </a:cubicBezTo>
                  <a:cubicBezTo>
                    <a:pt x="667" y="105"/>
                    <a:pt x="698" y="135"/>
                    <a:pt x="735" y="135"/>
                  </a:cubicBezTo>
                  <a:cubicBezTo>
                    <a:pt x="772" y="135"/>
                    <a:pt x="802" y="105"/>
                    <a:pt x="802" y="67"/>
                  </a:cubicBezTo>
                  <a:cubicBezTo>
                    <a:pt x="802" y="45"/>
                    <a:pt x="802" y="45"/>
                    <a:pt x="802" y="45"/>
                  </a:cubicBezTo>
                  <a:cubicBezTo>
                    <a:pt x="836" y="45"/>
                    <a:pt x="836" y="45"/>
                    <a:pt x="836" y="45"/>
                  </a:cubicBezTo>
                  <a:cubicBezTo>
                    <a:pt x="836" y="67"/>
                    <a:pt x="836" y="67"/>
                    <a:pt x="836" y="67"/>
                  </a:cubicBezTo>
                  <a:cubicBezTo>
                    <a:pt x="836" y="105"/>
                    <a:pt x="867" y="135"/>
                    <a:pt x="904" y="135"/>
                  </a:cubicBezTo>
                  <a:cubicBezTo>
                    <a:pt x="941" y="135"/>
                    <a:pt x="971" y="105"/>
                    <a:pt x="971" y="67"/>
                  </a:cubicBezTo>
                  <a:cubicBezTo>
                    <a:pt x="971" y="45"/>
                    <a:pt x="971" y="45"/>
                    <a:pt x="971" y="45"/>
                  </a:cubicBezTo>
                  <a:cubicBezTo>
                    <a:pt x="1079" y="45"/>
                    <a:pt x="1079" y="45"/>
                    <a:pt x="1079" y="45"/>
                  </a:cubicBezTo>
                  <a:cubicBezTo>
                    <a:pt x="1083" y="45"/>
                    <a:pt x="1086" y="48"/>
                    <a:pt x="1086" y="52"/>
                  </a:cubicBezTo>
                  <a:cubicBezTo>
                    <a:pt x="1086" y="1248"/>
                    <a:pt x="1086" y="1248"/>
                    <a:pt x="1086" y="1248"/>
                  </a:cubicBezTo>
                  <a:cubicBezTo>
                    <a:pt x="1086" y="1260"/>
                    <a:pt x="1096" y="1270"/>
                    <a:pt x="1109" y="1270"/>
                  </a:cubicBezTo>
                  <a:cubicBezTo>
                    <a:pt x="1121" y="1270"/>
                    <a:pt x="1131" y="1260"/>
                    <a:pt x="1131" y="1248"/>
                  </a:cubicBezTo>
                  <a:cubicBezTo>
                    <a:pt x="1131" y="52"/>
                    <a:pt x="1131" y="52"/>
                    <a:pt x="1131" y="52"/>
                  </a:cubicBezTo>
                  <a:cubicBezTo>
                    <a:pt x="1131" y="24"/>
                    <a:pt x="1107" y="0"/>
                    <a:pt x="1079" y="0"/>
                  </a:cubicBezTo>
                  <a:close/>
                  <a:moveTo>
                    <a:pt x="1079" y="0"/>
                  </a:moveTo>
                  <a:cubicBezTo>
                    <a:pt x="1079" y="0"/>
                    <a:pt x="1079" y="0"/>
                    <a:pt x="1079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1" name="Freeform 89">
              <a:extLst>
                <a:ext uri="{FF2B5EF4-FFF2-40B4-BE49-F238E27FC236}">
                  <a16:creationId xmlns:a16="http://schemas.microsoft.com/office/drawing/2014/main" id="{09344BEB-B984-63DD-C464-A57DC71BE2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2814321"/>
              <a:ext cx="87313" cy="77788"/>
            </a:xfrm>
            <a:custGeom>
              <a:avLst/>
              <a:gdLst>
                <a:gd name="T0" fmla="*/ 53 w 313"/>
                <a:gd name="T1" fmla="*/ 275 h 275"/>
                <a:gd name="T2" fmla="*/ 223 w 313"/>
                <a:gd name="T3" fmla="*/ 275 h 275"/>
                <a:gd name="T4" fmla="*/ 276 w 313"/>
                <a:gd name="T5" fmla="*/ 222 h 275"/>
                <a:gd name="T6" fmla="*/ 276 w 313"/>
                <a:gd name="T7" fmla="*/ 96 h 275"/>
                <a:gd name="T8" fmla="*/ 305 w 313"/>
                <a:gd name="T9" fmla="*/ 67 h 275"/>
                <a:gd name="T10" fmla="*/ 304 w 313"/>
                <a:gd name="T11" fmla="*/ 35 h 275"/>
                <a:gd name="T12" fmla="*/ 273 w 313"/>
                <a:gd name="T13" fmla="*/ 35 h 275"/>
                <a:gd name="T14" fmla="*/ 223 w 313"/>
                <a:gd name="T15" fmla="*/ 0 h 275"/>
                <a:gd name="T16" fmla="*/ 53 w 313"/>
                <a:gd name="T17" fmla="*/ 0 h 275"/>
                <a:gd name="T18" fmla="*/ 0 w 313"/>
                <a:gd name="T19" fmla="*/ 52 h 275"/>
                <a:gd name="T20" fmla="*/ 0 w 313"/>
                <a:gd name="T21" fmla="*/ 222 h 275"/>
                <a:gd name="T22" fmla="*/ 53 w 313"/>
                <a:gd name="T23" fmla="*/ 275 h 275"/>
                <a:gd name="T24" fmla="*/ 45 w 313"/>
                <a:gd name="T25" fmla="*/ 52 h 275"/>
                <a:gd name="T26" fmla="*/ 53 w 313"/>
                <a:gd name="T27" fmla="*/ 45 h 275"/>
                <a:gd name="T28" fmla="*/ 223 w 313"/>
                <a:gd name="T29" fmla="*/ 45 h 275"/>
                <a:gd name="T30" fmla="*/ 231 w 313"/>
                <a:gd name="T31" fmla="*/ 52 h 275"/>
                <a:gd name="T32" fmla="*/ 231 w 313"/>
                <a:gd name="T33" fmla="*/ 77 h 275"/>
                <a:gd name="T34" fmla="*/ 156 w 313"/>
                <a:gd name="T35" fmla="*/ 153 h 275"/>
                <a:gd name="T36" fmla="*/ 96 w 313"/>
                <a:gd name="T37" fmla="*/ 109 h 275"/>
                <a:gd name="T38" fmla="*/ 65 w 313"/>
                <a:gd name="T39" fmla="*/ 113 h 275"/>
                <a:gd name="T40" fmla="*/ 69 w 313"/>
                <a:gd name="T41" fmla="*/ 145 h 275"/>
                <a:gd name="T42" fmla="*/ 145 w 313"/>
                <a:gd name="T43" fmla="*/ 201 h 275"/>
                <a:gd name="T44" fmla="*/ 158 w 313"/>
                <a:gd name="T45" fmla="*/ 205 h 275"/>
                <a:gd name="T46" fmla="*/ 175 w 313"/>
                <a:gd name="T47" fmla="*/ 199 h 275"/>
                <a:gd name="T48" fmla="*/ 231 w 313"/>
                <a:gd name="T49" fmla="*/ 142 h 275"/>
                <a:gd name="T50" fmla="*/ 231 w 313"/>
                <a:gd name="T51" fmla="*/ 222 h 275"/>
                <a:gd name="T52" fmla="*/ 223 w 313"/>
                <a:gd name="T53" fmla="*/ 230 h 275"/>
                <a:gd name="T54" fmla="*/ 53 w 313"/>
                <a:gd name="T55" fmla="*/ 230 h 275"/>
                <a:gd name="T56" fmla="*/ 45 w 313"/>
                <a:gd name="T57" fmla="*/ 222 h 275"/>
                <a:gd name="T58" fmla="*/ 45 w 313"/>
                <a:gd name="T59" fmla="*/ 52 h 275"/>
                <a:gd name="T60" fmla="*/ 45 w 313"/>
                <a:gd name="T61" fmla="*/ 52 h 275"/>
                <a:gd name="T62" fmla="*/ 45 w 313"/>
                <a:gd name="T63" fmla="*/ 5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275">
                  <a:moveTo>
                    <a:pt x="53" y="275"/>
                  </a:moveTo>
                  <a:cubicBezTo>
                    <a:pt x="223" y="275"/>
                    <a:pt x="223" y="275"/>
                    <a:pt x="223" y="275"/>
                  </a:cubicBezTo>
                  <a:cubicBezTo>
                    <a:pt x="252" y="275"/>
                    <a:pt x="276" y="251"/>
                    <a:pt x="276" y="222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13" y="58"/>
                    <a:pt x="313" y="44"/>
                    <a:pt x="304" y="35"/>
                  </a:cubicBezTo>
                  <a:cubicBezTo>
                    <a:pt x="296" y="26"/>
                    <a:pt x="282" y="26"/>
                    <a:pt x="273" y="35"/>
                  </a:cubicBezTo>
                  <a:cubicBezTo>
                    <a:pt x="266" y="14"/>
                    <a:pt x="246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1"/>
                    <a:pt x="24" y="275"/>
                    <a:pt x="53" y="275"/>
                  </a:cubicBezTo>
                  <a:close/>
                  <a:moveTo>
                    <a:pt x="45" y="52"/>
                  </a:moveTo>
                  <a:cubicBezTo>
                    <a:pt x="45" y="48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8"/>
                    <a:pt x="231" y="52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156" y="153"/>
                    <a:pt x="156" y="153"/>
                    <a:pt x="156" y="153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86" y="101"/>
                    <a:pt x="72" y="103"/>
                    <a:pt x="65" y="113"/>
                  </a:cubicBezTo>
                  <a:cubicBezTo>
                    <a:pt x="57" y="123"/>
                    <a:pt x="59" y="137"/>
                    <a:pt x="69" y="145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9" y="204"/>
                    <a:pt x="154" y="205"/>
                    <a:pt x="158" y="205"/>
                  </a:cubicBezTo>
                  <a:cubicBezTo>
                    <a:pt x="164" y="205"/>
                    <a:pt x="170" y="203"/>
                    <a:pt x="175" y="199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1" y="227"/>
                    <a:pt x="227" y="230"/>
                    <a:pt x="223" y="230"/>
                  </a:cubicBezTo>
                  <a:cubicBezTo>
                    <a:pt x="53" y="230"/>
                    <a:pt x="53" y="230"/>
                    <a:pt x="53" y="230"/>
                  </a:cubicBezTo>
                  <a:cubicBezTo>
                    <a:pt x="49" y="230"/>
                    <a:pt x="45" y="227"/>
                    <a:pt x="45" y="222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2" name="Freeform 90">
              <a:extLst>
                <a:ext uri="{FF2B5EF4-FFF2-40B4-BE49-F238E27FC236}">
                  <a16:creationId xmlns:a16="http://schemas.microsoft.com/office/drawing/2014/main" id="{F9FE1214-DBF5-9104-9A31-DA2962B9F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2922271"/>
              <a:ext cx="76200" cy="77788"/>
            </a:xfrm>
            <a:custGeom>
              <a:avLst/>
              <a:gdLst>
                <a:gd name="T0" fmla="*/ 0 w 276"/>
                <a:gd name="T1" fmla="*/ 223 h 276"/>
                <a:gd name="T2" fmla="*/ 53 w 276"/>
                <a:gd name="T3" fmla="*/ 276 h 276"/>
                <a:gd name="T4" fmla="*/ 223 w 276"/>
                <a:gd name="T5" fmla="*/ 276 h 276"/>
                <a:gd name="T6" fmla="*/ 276 w 276"/>
                <a:gd name="T7" fmla="*/ 223 h 276"/>
                <a:gd name="T8" fmla="*/ 276 w 276"/>
                <a:gd name="T9" fmla="*/ 53 h 276"/>
                <a:gd name="T10" fmla="*/ 223 w 276"/>
                <a:gd name="T11" fmla="*/ 0 h 276"/>
                <a:gd name="T12" fmla="*/ 53 w 276"/>
                <a:gd name="T13" fmla="*/ 0 h 276"/>
                <a:gd name="T14" fmla="*/ 0 w 276"/>
                <a:gd name="T15" fmla="*/ 53 h 276"/>
                <a:gd name="T16" fmla="*/ 0 w 276"/>
                <a:gd name="T17" fmla="*/ 223 h 276"/>
                <a:gd name="T18" fmla="*/ 45 w 276"/>
                <a:gd name="T19" fmla="*/ 53 h 276"/>
                <a:gd name="T20" fmla="*/ 53 w 276"/>
                <a:gd name="T21" fmla="*/ 45 h 276"/>
                <a:gd name="T22" fmla="*/ 223 w 276"/>
                <a:gd name="T23" fmla="*/ 45 h 276"/>
                <a:gd name="T24" fmla="*/ 231 w 276"/>
                <a:gd name="T25" fmla="*/ 53 h 276"/>
                <a:gd name="T26" fmla="*/ 231 w 276"/>
                <a:gd name="T27" fmla="*/ 223 h 276"/>
                <a:gd name="T28" fmla="*/ 223 w 276"/>
                <a:gd name="T29" fmla="*/ 231 h 276"/>
                <a:gd name="T30" fmla="*/ 53 w 276"/>
                <a:gd name="T31" fmla="*/ 231 h 276"/>
                <a:gd name="T32" fmla="*/ 45 w 276"/>
                <a:gd name="T33" fmla="*/ 223 h 276"/>
                <a:gd name="T34" fmla="*/ 45 w 276"/>
                <a:gd name="T35" fmla="*/ 53 h 276"/>
                <a:gd name="T36" fmla="*/ 45 w 276"/>
                <a:gd name="T37" fmla="*/ 53 h 276"/>
                <a:gd name="T38" fmla="*/ 45 w 276"/>
                <a:gd name="T39" fmla="*/ 5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6" h="276">
                  <a:moveTo>
                    <a:pt x="0" y="223"/>
                  </a:moveTo>
                  <a:cubicBezTo>
                    <a:pt x="0" y="252"/>
                    <a:pt x="24" y="276"/>
                    <a:pt x="53" y="276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52" y="276"/>
                    <a:pt x="276" y="252"/>
                    <a:pt x="276" y="223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76" y="24"/>
                    <a:pt x="252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lnTo>
                    <a:pt x="0" y="223"/>
                  </a:lnTo>
                  <a:close/>
                  <a:moveTo>
                    <a:pt x="45" y="53"/>
                  </a:moveTo>
                  <a:cubicBezTo>
                    <a:pt x="45" y="49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9"/>
                    <a:pt x="231" y="53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1" y="227"/>
                    <a:pt x="227" y="231"/>
                    <a:pt x="223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49" y="231"/>
                    <a:pt x="45" y="227"/>
                    <a:pt x="45" y="223"/>
                  </a:cubicBezTo>
                  <a:lnTo>
                    <a:pt x="45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3" name="Freeform 91">
              <a:extLst>
                <a:ext uri="{FF2B5EF4-FFF2-40B4-BE49-F238E27FC236}">
                  <a16:creationId xmlns:a16="http://schemas.microsoft.com/office/drawing/2014/main" id="{F869AAC1-5292-E004-CB64-F87C6CE03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3030221"/>
              <a:ext cx="76200" cy="77788"/>
            </a:xfrm>
            <a:custGeom>
              <a:avLst/>
              <a:gdLst>
                <a:gd name="T0" fmla="*/ 0 w 276"/>
                <a:gd name="T1" fmla="*/ 223 h 275"/>
                <a:gd name="T2" fmla="*/ 53 w 276"/>
                <a:gd name="T3" fmla="*/ 275 h 275"/>
                <a:gd name="T4" fmla="*/ 223 w 276"/>
                <a:gd name="T5" fmla="*/ 275 h 275"/>
                <a:gd name="T6" fmla="*/ 276 w 276"/>
                <a:gd name="T7" fmla="*/ 223 h 275"/>
                <a:gd name="T8" fmla="*/ 276 w 276"/>
                <a:gd name="T9" fmla="*/ 52 h 275"/>
                <a:gd name="T10" fmla="*/ 223 w 276"/>
                <a:gd name="T11" fmla="*/ 0 h 275"/>
                <a:gd name="T12" fmla="*/ 53 w 276"/>
                <a:gd name="T13" fmla="*/ 0 h 275"/>
                <a:gd name="T14" fmla="*/ 0 w 276"/>
                <a:gd name="T15" fmla="*/ 52 h 275"/>
                <a:gd name="T16" fmla="*/ 0 w 276"/>
                <a:gd name="T17" fmla="*/ 223 h 275"/>
                <a:gd name="T18" fmla="*/ 45 w 276"/>
                <a:gd name="T19" fmla="*/ 52 h 275"/>
                <a:gd name="T20" fmla="*/ 53 w 276"/>
                <a:gd name="T21" fmla="*/ 45 h 275"/>
                <a:gd name="T22" fmla="*/ 223 w 276"/>
                <a:gd name="T23" fmla="*/ 45 h 275"/>
                <a:gd name="T24" fmla="*/ 231 w 276"/>
                <a:gd name="T25" fmla="*/ 52 h 275"/>
                <a:gd name="T26" fmla="*/ 231 w 276"/>
                <a:gd name="T27" fmla="*/ 223 h 275"/>
                <a:gd name="T28" fmla="*/ 223 w 276"/>
                <a:gd name="T29" fmla="*/ 230 h 275"/>
                <a:gd name="T30" fmla="*/ 53 w 276"/>
                <a:gd name="T31" fmla="*/ 230 h 275"/>
                <a:gd name="T32" fmla="*/ 45 w 276"/>
                <a:gd name="T33" fmla="*/ 223 h 275"/>
                <a:gd name="T34" fmla="*/ 45 w 276"/>
                <a:gd name="T35" fmla="*/ 52 h 275"/>
                <a:gd name="T36" fmla="*/ 45 w 276"/>
                <a:gd name="T37" fmla="*/ 52 h 275"/>
                <a:gd name="T38" fmla="*/ 45 w 276"/>
                <a:gd name="T39" fmla="*/ 5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6" h="275">
                  <a:moveTo>
                    <a:pt x="0" y="223"/>
                  </a:moveTo>
                  <a:cubicBezTo>
                    <a:pt x="0" y="252"/>
                    <a:pt x="24" y="275"/>
                    <a:pt x="53" y="275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52" y="275"/>
                    <a:pt x="276" y="252"/>
                    <a:pt x="276" y="223"/>
                  </a:cubicBezTo>
                  <a:cubicBezTo>
                    <a:pt x="276" y="52"/>
                    <a:pt x="276" y="52"/>
                    <a:pt x="276" y="52"/>
                  </a:cubicBezTo>
                  <a:cubicBezTo>
                    <a:pt x="276" y="23"/>
                    <a:pt x="252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lnTo>
                    <a:pt x="0" y="223"/>
                  </a:lnTo>
                  <a:close/>
                  <a:moveTo>
                    <a:pt x="45" y="52"/>
                  </a:moveTo>
                  <a:cubicBezTo>
                    <a:pt x="45" y="48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8"/>
                    <a:pt x="231" y="52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1" y="227"/>
                    <a:pt x="227" y="230"/>
                    <a:pt x="223" y="230"/>
                  </a:cubicBezTo>
                  <a:cubicBezTo>
                    <a:pt x="53" y="230"/>
                    <a:pt x="53" y="230"/>
                    <a:pt x="53" y="230"/>
                  </a:cubicBezTo>
                  <a:cubicBezTo>
                    <a:pt x="49" y="230"/>
                    <a:pt x="45" y="227"/>
                    <a:pt x="45" y="223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4" name="Freeform 92">
              <a:extLst>
                <a:ext uri="{FF2B5EF4-FFF2-40B4-BE49-F238E27FC236}">
                  <a16:creationId xmlns:a16="http://schemas.microsoft.com/office/drawing/2014/main" id="{CF93FEB1-411F-C34A-3720-1A48754528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830196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5" name="Freeform 93">
              <a:extLst>
                <a:ext uri="{FF2B5EF4-FFF2-40B4-BE49-F238E27FC236}">
                  <a16:creationId xmlns:a16="http://schemas.microsoft.com/office/drawing/2014/main" id="{C4A47935-43A7-1BB1-EF31-E28C99562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8635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6" name="Freeform 94">
              <a:extLst>
                <a:ext uri="{FF2B5EF4-FFF2-40B4-BE49-F238E27FC236}">
                  <a16:creationId xmlns:a16="http://schemas.microsoft.com/office/drawing/2014/main" id="{15004F58-B280-552A-46F1-E197070EED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9397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2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2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4"/>
                    <a:pt x="477" y="22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7" name="Freeform 95">
              <a:extLst>
                <a:ext uri="{FF2B5EF4-FFF2-40B4-BE49-F238E27FC236}">
                  <a16:creationId xmlns:a16="http://schemas.microsoft.com/office/drawing/2014/main" id="{D5073D4E-2484-8B67-9E62-4E437D129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973071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2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2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4"/>
                    <a:pt x="477" y="22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8" name="Freeform 96">
              <a:extLst>
                <a:ext uri="{FF2B5EF4-FFF2-40B4-BE49-F238E27FC236}">
                  <a16:creationId xmlns:a16="http://schemas.microsoft.com/office/drawing/2014/main" id="{4CAE3CE5-8874-D426-FEE1-3E06116A72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3046096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9" name="Freeform 97">
              <a:extLst>
                <a:ext uri="{FF2B5EF4-FFF2-40B4-BE49-F238E27FC236}">
                  <a16:creationId xmlns:a16="http://schemas.microsoft.com/office/drawing/2014/main" id="{756E9DAB-A592-EDA7-E33C-0ED144B30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30794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71" name="Groupe 677">
            <a:extLst>
              <a:ext uri="{FF2B5EF4-FFF2-40B4-BE49-F238E27FC236}">
                <a16:creationId xmlns:a16="http://schemas.microsoft.com/office/drawing/2014/main" id="{2FF9A9C8-54EA-2B31-4023-8A0171CE5406}"/>
              </a:ext>
            </a:extLst>
          </p:cNvPr>
          <p:cNvGrpSpPr>
            <a:grpSpLocks noChangeAspect="1"/>
          </p:cNvGrpSpPr>
          <p:nvPr/>
        </p:nvGrpSpPr>
        <p:grpSpPr>
          <a:xfrm>
            <a:off x="8040532" y="2578814"/>
            <a:ext cx="323999" cy="322088"/>
            <a:chOff x="4259130" y="1428966"/>
            <a:chExt cx="430008" cy="427481"/>
          </a:xfrm>
        </p:grpSpPr>
        <p:sp>
          <p:nvSpPr>
            <p:cNvPr id="2072" name="Freeform 55">
              <a:extLst>
                <a:ext uri="{FF2B5EF4-FFF2-40B4-BE49-F238E27FC236}">
                  <a16:creationId xmlns:a16="http://schemas.microsoft.com/office/drawing/2014/main" id="{08240BF8-4D2B-6983-03B3-68293AF3B0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5071" y="1543359"/>
              <a:ext cx="48697" cy="12634"/>
            </a:xfrm>
            <a:custGeom>
              <a:avLst/>
              <a:gdLst>
                <a:gd name="T0" fmla="*/ 22 w 174"/>
                <a:gd name="T1" fmla="*/ 45 h 45"/>
                <a:gd name="T2" fmla="*/ 152 w 174"/>
                <a:gd name="T3" fmla="*/ 45 h 45"/>
                <a:gd name="T4" fmla="*/ 174 w 174"/>
                <a:gd name="T5" fmla="*/ 23 h 45"/>
                <a:gd name="T6" fmla="*/ 152 w 174"/>
                <a:gd name="T7" fmla="*/ 0 h 45"/>
                <a:gd name="T8" fmla="*/ 22 w 174"/>
                <a:gd name="T9" fmla="*/ 0 h 45"/>
                <a:gd name="T10" fmla="*/ 0 w 174"/>
                <a:gd name="T11" fmla="*/ 23 h 45"/>
                <a:gd name="T12" fmla="*/ 22 w 174"/>
                <a:gd name="T13" fmla="*/ 45 h 45"/>
                <a:gd name="T14" fmla="*/ 22 w 174"/>
                <a:gd name="T15" fmla="*/ 45 h 45"/>
                <a:gd name="T16" fmla="*/ 22 w 174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45">
                  <a:moveTo>
                    <a:pt x="2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64" y="45"/>
                    <a:pt x="174" y="35"/>
                    <a:pt x="174" y="23"/>
                  </a:cubicBezTo>
                  <a:cubicBezTo>
                    <a:pt x="174" y="10"/>
                    <a:pt x="164" y="0"/>
                    <a:pt x="15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0C4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2073" name="Freeform 56">
              <a:extLst>
                <a:ext uri="{FF2B5EF4-FFF2-40B4-BE49-F238E27FC236}">
                  <a16:creationId xmlns:a16="http://schemas.microsoft.com/office/drawing/2014/main" id="{84AFD854-4E65-10A3-BFA0-54745390A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5071" y="1568627"/>
              <a:ext cx="78559" cy="12863"/>
            </a:xfrm>
            <a:custGeom>
              <a:avLst/>
              <a:gdLst>
                <a:gd name="T0" fmla="*/ 22 w 281"/>
                <a:gd name="T1" fmla="*/ 46 h 46"/>
                <a:gd name="T2" fmla="*/ 258 w 281"/>
                <a:gd name="T3" fmla="*/ 46 h 46"/>
                <a:gd name="T4" fmla="*/ 281 w 281"/>
                <a:gd name="T5" fmla="*/ 23 h 46"/>
                <a:gd name="T6" fmla="*/ 258 w 281"/>
                <a:gd name="T7" fmla="*/ 0 h 46"/>
                <a:gd name="T8" fmla="*/ 22 w 281"/>
                <a:gd name="T9" fmla="*/ 0 h 46"/>
                <a:gd name="T10" fmla="*/ 0 w 281"/>
                <a:gd name="T11" fmla="*/ 23 h 46"/>
                <a:gd name="T12" fmla="*/ 22 w 281"/>
                <a:gd name="T13" fmla="*/ 46 h 46"/>
                <a:gd name="T14" fmla="*/ 22 w 281"/>
                <a:gd name="T15" fmla="*/ 46 h 46"/>
                <a:gd name="T16" fmla="*/ 22 w 281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46">
                  <a:moveTo>
                    <a:pt x="22" y="46"/>
                  </a:moveTo>
                  <a:cubicBezTo>
                    <a:pt x="258" y="46"/>
                    <a:pt x="258" y="46"/>
                    <a:pt x="258" y="46"/>
                  </a:cubicBezTo>
                  <a:cubicBezTo>
                    <a:pt x="271" y="46"/>
                    <a:pt x="281" y="35"/>
                    <a:pt x="281" y="23"/>
                  </a:cubicBezTo>
                  <a:cubicBezTo>
                    <a:pt x="281" y="11"/>
                    <a:pt x="271" y="0"/>
                    <a:pt x="25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6"/>
                    <a:pt x="22" y="46"/>
                  </a:cubicBezTo>
                  <a:close/>
                  <a:moveTo>
                    <a:pt x="22" y="46"/>
                  </a:moveTo>
                  <a:cubicBezTo>
                    <a:pt x="22" y="46"/>
                    <a:pt x="22" y="46"/>
                    <a:pt x="22" y="46"/>
                  </a:cubicBezTo>
                </a:path>
              </a:pathLst>
            </a:custGeom>
            <a:solidFill>
              <a:srgbClr val="0C4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2074" name="Freeform 57">
              <a:extLst>
                <a:ext uri="{FF2B5EF4-FFF2-40B4-BE49-F238E27FC236}">
                  <a16:creationId xmlns:a16="http://schemas.microsoft.com/office/drawing/2014/main" id="{982ED560-DEC2-A821-3770-01AFF2E3D2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0169" y="1568627"/>
              <a:ext cx="39509" cy="12863"/>
            </a:xfrm>
            <a:custGeom>
              <a:avLst/>
              <a:gdLst>
                <a:gd name="T0" fmla="*/ 141 w 141"/>
                <a:gd name="T1" fmla="*/ 23 h 46"/>
                <a:gd name="T2" fmla="*/ 118 w 141"/>
                <a:gd name="T3" fmla="*/ 0 h 46"/>
                <a:gd name="T4" fmla="*/ 23 w 141"/>
                <a:gd name="T5" fmla="*/ 0 h 46"/>
                <a:gd name="T6" fmla="*/ 0 w 141"/>
                <a:gd name="T7" fmla="*/ 23 h 46"/>
                <a:gd name="T8" fmla="*/ 23 w 141"/>
                <a:gd name="T9" fmla="*/ 46 h 46"/>
                <a:gd name="T10" fmla="*/ 118 w 141"/>
                <a:gd name="T11" fmla="*/ 46 h 46"/>
                <a:gd name="T12" fmla="*/ 141 w 141"/>
                <a:gd name="T13" fmla="*/ 23 h 46"/>
                <a:gd name="T14" fmla="*/ 141 w 141"/>
                <a:gd name="T15" fmla="*/ 23 h 46"/>
                <a:gd name="T16" fmla="*/ 141 w 141"/>
                <a:gd name="T17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46">
                  <a:moveTo>
                    <a:pt x="141" y="23"/>
                  </a:moveTo>
                  <a:cubicBezTo>
                    <a:pt x="141" y="11"/>
                    <a:pt x="131" y="0"/>
                    <a:pt x="11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6"/>
                    <a:pt x="23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31" y="46"/>
                    <a:pt x="141" y="35"/>
                    <a:pt x="141" y="23"/>
                  </a:cubicBezTo>
                  <a:close/>
                  <a:moveTo>
                    <a:pt x="141" y="23"/>
                  </a:moveTo>
                  <a:cubicBezTo>
                    <a:pt x="141" y="23"/>
                    <a:pt x="141" y="23"/>
                    <a:pt x="141" y="23"/>
                  </a:cubicBezTo>
                </a:path>
              </a:pathLst>
            </a:custGeom>
            <a:solidFill>
              <a:srgbClr val="0C4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2075" name="Freeform 58">
              <a:extLst>
                <a:ext uri="{FF2B5EF4-FFF2-40B4-BE49-F238E27FC236}">
                  <a16:creationId xmlns:a16="http://schemas.microsoft.com/office/drawing/2014/main" id="{07BCBFFB-D8E5-759B-3682-A31D84FF6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5071" y="1593894"/>
              <a:ext cx="48697" cy="12634"/>
            </a:xfrm>
            <a:custGeom>
              <a:avLst/>
              <a:gdLst>
                <a:gd name="T0" fmla="*/ 22 w 174"/>
                <a:gd name="T1" fmla="*/ 45 h 45"/>
                <a:gd name="T2" fmla="*/ 152 w 174"/>
                <a:gd name="T3" fmla="*/ 45 h 45"/>
                <a:gd name="T4" fmla="*/ 174 w 174"/>
                <a:gd name="T5" fmla="*/ 23 h 45"/>
                <a:gd name="T6" fmla="*/ 152 w 174"/>
                <a:gd name="T7" fmla="*/ 0 h 45"/>
                <a:gd name="T8" fmla="*/ 22 w 174"/>
                <a:gd name="T9" fmla="*/ 0 h 45"/>
                <a:gd name="T10" fmla="*/ 0 w 174"/>
                <a:gd name="T11" fmla="*/ 23 h 45"/>
                <a:gd name="T12" fmla="*/ 22 w 174"/>
                <a:gd name="T13" fmla="*/ 45 h 45"/>
                <a:gd name="T14" fmla="*/ 22 w 174"/>
                <a:gd name="T15" fmla="*/ 45 h 45"/>
                <a:gd name="T16" fmla="*/ 22 w 174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45">
                  <a:moveTo>
                    <a:pt x="2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64" y="45"/>
                    <a:pt x="174" y="35"/>
                    <a:pt x="174" y="23"/>
                  </a:cubicBezTo>
                  <a:cubicBezTo>
                    <a:pt x="174" y="10"/>
                    <a:pt x="164" y="0"/>
                    <a:pt x="15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0C4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2076" name="Freeform 59">
              <a:extLst>
                <a:ext uri="{FF2B5EF4-FFF2-40B4-BE49-F238E27FC236}">
                  <a16:creationId xmlns:a16="http://schemas.microsoft.com/office/drawing/2014/main" id="{8672459A-2022-1CFA-F792-E9A58E3E6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9618" y="1593894"/>
              <a:ext cx="45941" cy="12634"/>
            </a:xfrm>
            <a:custGeom>
              <a:avLst/>
              <a:gdLst>
                <a:gd name="T0" fmla="*/ 22 w 164"/>
                <a:gd name="T1" fmla="*/ 0 h 45"/>
                <a:gd name="T2" fmla="*/ 0 w 164"/>
                <a:gd name="T3" fmla="*/ 23 h 45"/>
                <a:gd name="T4" fmla="*/ 22 w 164"/>
                <a:gd name="T5" fmla="*/ 45 h 45"/>
                <a:gd name="T6" fmla="*/ 142 w 164"/>
                <a:gd name="T7" fmla="*/ 45 h 45"/>
                <a:gd name="T8" fmla="*/ 164 w 164"/>
                <a:gd name="T9" fmla="*/ 23 h 45"/>
                <a:gd name="T10" fmla="*/ 142 w 164"/>
                <a:gd name="T11" fmla="*/ 0 h 45"/>
                <a:gd name="T12" fmla="*/ 22 w 164"/>
                <a:gd name="T13" fmla="*/ 0 h 45"/>
                <a:gd name="T14" fmla="*/ 22 w 164"/>
                <a:gd name="T15" fmla="*/ 0 h 45"/>
                <a:gd name="T16" fmla="*/ 22 w 164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45">
                  <a:moveTo>
                    <a:pt x="22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54" y="45"/>
                    <a:pt x="164" y="35"/>
                    <a:pt x="164" y="23"/>
                  </a:cubicBezTo>
                  <a:cubicBezTo>
                    <a:pt x="164" y="10"/>
                    <a:pt x="154" y="0"/>
                    <a:pt x="142" y="0"/>
                  </a:cubicBezTo>
                  <a:lnTo>
                    <a:pt x="22" y="0"/>
                  </a:ln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C4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2077" name="Freeform 60">
              <a:extLst>
                <a:ext uri="{FF2B5EF4-FFF2-40B4-BE49-F238E27FC236}">
                  <a16:creationId xmlns:a16="http://schemas.microsoft.com/office/drawing/2014/main" id="{9ADD14E0-A336-7A64-6622-8B99F67E0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634" y="1487081"/>
              <a:ext cx="119447" cy="12863"/>
            </a:xfrm>
            <a:custGeom>
              <a:avLst/>
              <a:gdLst>
                <a:gd name="T0" fmla="*/ 404 w 427"/>
                <a:gd name="T1" fmla="*/ 0 h 46"/>
                <a:gd name="T2" fmla="*/ 23 w 427"/>
                <a:gd name="T3" fmla="*/ 0 h 46"/>
                <a:gd name="T4" fmla="*/ 0 w 427"/>
                <a:gd name="T5" fmla="*/ 23 h 46"/>
                <a:gd name="T6" fmla="*/ 23 w 427"/>
                <a:gd name="T7" fmla="*/ 46 h 46"/>
                <a:gd name="T8" fmla="*/ 404 w 427"/>
                <a:gd name="T9" fmla="*/ 46 h 46"/>
                <a:gd name="T10" fmla="*/ 427 w 427"/>
                <a:gd name="T11" fmla="*/ 23 h 46"/>
                <a:gd name="T12" fmla="*/ 404 w 427"/>
                <a:gd name="T13" fmla="*/ 0 h 46"/>
                <a:gd name="T14" fmla="*/ 404 w 427"/>
                <a:gd name="T15" fmla="*/ 0 h 46"/>
                <a:gd name="T16" fmla="*/ 404 w 427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46">
                  <a:moveTo>
                    <a:pt x="40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6"/>
                    <a:pt x="23" y="46"/>
                  </a:cubicBezTo>
                  <a:cubicBezTo>
                    <a:pt x="404" y="46"/>
                    <a:pt x="404" y="46"/>
                    <a:pt x="404" y="46"/>
                  </a:cubicBezTo>
                  <a:cubicBezTo>
                    <a:pt x="417" y="46"/>
                    <a:pt x="427" y="35"/>
                    <a:pt x="427" y="23"/>
                  </a:cubicBezTo>
                  <a:cubicBezTo>
                    <a:pt x="427" y="10"/>
                    <a:pt x="417" y="0"/>
                    <a:pt x="404" y="0"/>
                  </a:cubicBezTo>
                  <a:close/>
                  <a:moveTo>
                    <a:pt x="404" y="0"/>
                  </a:moveTo>
                  <a:cubicBezTo>
                    <a:pt x="404" y="0"/>
                    <a:pt x="404" y="0"/>
                    <a:pt x="404" y="0"/>
                  </a:cubicBezTo>
                </a:path>
              </a:pathLst>
            </a:custGeom>
            <a:solidFill>
              <a:srgbClr val="0C4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2078" name="Freeform 61">
              <a:extLst>
                <a:ext uri="{FF2B5EF4-FFF2-40B4-BE49-F238E27FC236}">
                  <a16:creationId xmlns:a16="http://schemas.microsoft.com/office/drawing/2014/main" id="{53A543F1-9D15-72EF-9DA2-11818EFEED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5071" y="1518091"/>
              <a:ext cx="78559" cy="12863"/>
            </a:xfrm>
            <a:custGeom>
              <a:avLst/>
              <a:gdLst>
                <a:gd name="T0" fmla="*/ 0 w 281"/>
                <a:gd name="T1" fmla="*/ 23 h 46"/>
                <a:gd name="T2" fmla="*/ 22 w 281"/>
                <a:gd name="T3" fmla="*/ 46 h 46"/>
                <a:gd name="T4" fmla="*/ 258 w 281"/>
                <a:gd name="T5" fmla="*/ 46 h 46"/>
                <a:gd name="T6" fmla="*/ 281 w 281"/>
                <a:gd name="T7" fmla="*/ 23 h 46"/>
                <a:gd name="T8" fmla="*/ 258 w 281"/>
                <a:gd name="T9" fmla="*/ 0 h 46"/>
                <a:gd name="T10" fmla="*/ 22 w 281"/>
                <a:gd name="T11" fmla="*/ 0 h 46"/>
                <a:gd name="T12" fmla="*/ 0 w 281"/>
                <a:gd name="T13" fmla="*/ 23 h 46"/>
                <a:gd name="T14" fmla="*/ 0 w 281"/>
                <a:gd name="T15" fmla="*/ 23 h 46"/>
                <a:gd name="T16" fmla="*/ 0 w 281"/>
                <a:gd name="T17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46">
                  <a:moveTo>
                    <a:pt x="0" y="23"/>
                  </a:moveTo>
                  <a:cubicBezTo>
                    <a:pt x="0" y="35"/>
                    <a:pt x="10" y="46"/>
                    <a:pt x="22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71" y="46"/>
                    <a:pt x="281" y="35"/>
                    <a:pt x="281" y="23"/>
                  </a:cubicBezTo>
                  <a:cubicBezTo>
                    <a:pt x="281" y="11"/>
                    <a:pt x="271" y="0"/>
                    <a:pt x="25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</a:path>
              </a:pathLst>
            </a:custGeom>
            <a:solidFill>
              <a:srgbClr val="0C4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2079" name="Freeform 62">
              <a:extLst>
                <a:ext uri="{FF2B5EF4-FFF2-40B4-BE49-F238E27FC236}">
                  <a16:creationId xmlns:a16="http://schemas.microsoft.com/office/drawing/2014/main" id="{9D2713CD-ADA3-C4E1-6A33-A8C5B3CF21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4150" y="1518091"/>
              <a:ext cx="59494" cy="12863"/>
            </a:xfrm>
            <a:custGeom>
              <a:avLst/>
              <a:gdLst>
                <a:gd name="T0" fmla="*/ 190 w 212"/>
                <a:gd name="T1" fmla="*/ 0 h 46"/>
                <a:gd name="T2" fmla="*/ 23 w 212"/>
                <a:gd name="T3" fmla="*/ 0 h 46"/>
                <a:gd name="T4" fmla="*/ 0 w 212"/>
                <a:gd name="T5" fmla="*/ 23 h 46"/>
                <a:gd name="T6" fmla="*/ 23 w 212"/>
                <a:gd name="T7" fmla="*/ 46 h 46"/>
                <a:gd name="T8" fmla="*/ 190 w 212"/>
                <a:gd name="T9" fmla="*/ 46 h 46"/>
                <a:gd name="T10" fmla="*/ 212 w 212"/>
                <a:gd name="T11" fmla="*/ 23 h 46"/>
                <a:gd name="T12" fmla="*/ 190 w 212"/>
                <a:gd name="T13" fmla="*/ 0 h 46"/>
                <a:gd name="T14" fmla="*/ 190 w 212"/>
                <a:gd name="T15" fmla="*/ 0 h 46"/>
                <a:gd name="T16" fmla="*/ 190 w 21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46">
                  <a:moveTo>
                    <a:pt x="19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6"/>
                    <a:pt x="23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202" y="46"/>
                    <a:pt x="212" y="35"/>
                    <a:pt x="212" y="23"/>
                  </a:cubicBezTo>
                  <a:cubicBezTo>
                    <a:pt x="212" y="11"/>
                    <a:pt x="202" y="0"/>
                    <a:pt x="190" y="0"/>
                  </a:cubicBezTo>
                  <a:close/>
                  <a:moveTo>
                    <a:pt x="190" y="0"/>
                  </a:moveTo>
                  <a:cubicBezTo>
                    <a:pt x="190" y="0"/>
                    <a:pt x="190" y="0"/>
                    <a:pt x="190" y="0"/>
                  </a:cubicBezTo>
                </a:path>
              </a:pathLst>
            </a:custGeom>
            <a:solidFill>
              <a:srgbClr val="0C4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F89E921D-315A-72EB-7ED7-3A7D1DA19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0169" y="1518091"/>
              <a:ext cx="39509" cy="12863"/>
            </a:xfrm>
            <a:custGeom>
              <a:avLst/>
              <a:gdLst>
                <a:gd name="T0" fmla="*/ 118 w 141"/>
                <a:gd name="T1" fmla="*/ 0 h 46"/>
                <a:gd name="T2" fmla="*/ 23 w 141"/>
                <a:gd name="T3" fmla="*/ 0 h 46"/>
                <a:gd name="T4" fmla="*/ 0 w 141"/>
                <a:gd name="T5" fmla="*/ 23 h 46"/>
                <a:gd name="T6" fmla="*/ 23 w 141"/>
                <a:gd name="T7" fmla="*/ 46 h 46"/>
                <a:gd name="T8" fmla="*/ 118 w 141"/>
                <a:gd name="T9" fmla="*/ 46 h 46"/>
                <a:gd name="T10" fmla="*/ 141 w 141"/>
                <a:gd name="T11" fmla="*/ 23 h 46"/>
                <a:gd name="T12" fmla="*/ 118 w 141"/>
                <a:gd name="T13" fmla="*/ 0 h 46"/>
                <a:gd name="T14" fmla="*/ 118 w 141"/>
                <a:gd name="T15" fmla="*/ 0 h 46"/>
                <a:gd name="T16" fmla="*/ 118 w 141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46">
                  <a:moveTo>
                    <a:pt x="118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6"/>
                    <a:pt x="23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31" y="46"/>
                    <a:pt x="141" y="35"/>
                    <a:pt x="141" y="23"/>
                  </a:cubicBezTo>
                  <a:cubicBezTo>
                    <a:pt x="141" y="11"/>
                    <a:pt x="131" y="0"/>
                    <a:pt x="118" y="0"/>
                  </a:cubicBezTo>
                  <a:close/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rgbClr val="0C4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70" name="Freeform 64">
              <a:extLst>
                <a:ext uri="{FF2B5EF4-FFF2-40B4-BE49-F238E27FC236}">
                  <a16:creationId xmlns:a16="http://schemas.microsoft.com/office/drawing/2014/main" id="{9F120FE1-B93C-F4C1-9DBD-BB2037D89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407" y="1543359"/>
              <a:ext cx="65236" cy="12634"/>
            </a:xfrm>
            <a:custGeom>
              <a:avLst/>
              <a:gdLst>
                <a:gd name="T0" fmla="*/ 211 w 233"/>
                <a:gd name="T1" fmla="*/ 0 h 45"/>
                <a:gd name="T2" fmla="*/ 23 w 233"/>
                <a:gd name="T3" fmla="*/ 0 h 45"/>
                <a:gd name="T4" fmla="*/ 0 w 233"/>
                <a:gd name="T5" fmla="*/ 23 h 45"/>
                <a:gd name="T6" fmla="*/ 23 w 233"/>
                <a:gd name="T7" fmla="*/ 45 h 45"/>
                <a:gd name="T8" fmla="*/ 211 w 233"/>
                <a:gd name="T9" fmla="*/ 45 h 45"/>
                <a:gd name="T10" fmla="*/ 233 w 233"/>
                <a:gd name="T11" fmla="*/ 23 h 45"/>
                <a:gd name="T12" fmla="*/ 211 w 233"/>
                <a:gd name="T13" fmla="*/ 0 h 45"/>
                <a:gd name="T14" fmla="*/ 211 w 233"/>
                <a:gd name="T15" fmla="*/ 0 h 45"/>
                <a:gd name="T16" fmla="*/ 211 w 233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45">
                  <a:moveTo>
                    <a:pt x="21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ubicBezTo>
                    <a:pt x="211" y="45"/>
                    <a:pt x="211" y="45"/>
                    <a:pt x="211" y="45"/>
                  </a:cubicBezTo>
                  <a:cubicBezTo>
                    <a:pt x="223" y="45"/>
                    <a:pt x="233" y="35"/>
                    <a:pt x="233" y="23"/>
                  </a:cubicBezTo>
                  <a:cubicBezTo>
                    <a:pt x="233" y="10"/>
                    <a:pt x="223" y="0"/>
                    <a:pt x="211" y="0"/>
                  </a:cubicBezTo>
                  <a:close/>
                  <a:moveTo>
                    <a:pt x="211" y="0"/>
                  </a:move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solidFill>
              <a:srgbClr val="0C4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71" name="Freeform 65">
              <a:extLst>
                <a:ext uri="{FF2B5EF4-FFF2-40B4-BE49-F238E27FC236}">
                  <a16:creationId xmlns:a16="http://schemas.microsoft.com/office/drawing/2014/main" id="{093E227B-7E10-51FB-2339-EE2992223E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9618" y="1543359"/>
              <a:ext cx="62020" cy="12634"/>
            </a:xfrm>
            <a:custGeom>
              <a:avLst/>
              <a:gdLst>
                <a:gd name="T0" fmla="*/ 221 w 221"/>
                <a:gd name="T1" fmla="*/ 23 h 45"/>
                <a:gd name="T2" fmla="*/ 199 w 221"/>
                <a:gd name="T3" fmla="*/ 0 h 45"/>
                <a:gd name="T4" fmla="*/ 22 w 221"/>
                <a:gd name="T5" fmla="*/ 0 h 45"/>
                <a:gd name="T6" fmla="*/ 0 w 221"/>
                <a:gd name="T7" fmla="*/ 23 h 45"/>
                <a:gd name="T8" fmla="*/ 22 w 221"/>
                <a:gd name="T9" fmla="*/ 45 h 45"/>
                <a:gd name="T10" fmla="*/ 199 w 221"/>
                <a:gd name="T11" fmla="*/ 45 h 45"/>
                <a:gd name="T12" fmla="*/ 221 w 221"/>
                <a:gd name="T13" fmla="*/ 23 h 45"/>
                <a:gd name="T14" fmla="*/ 221 w 221"/>
                <a:gd name="T15" fmla="*/ 23 h 45"/>
                <a:gd name="T16" fmla="*/ 221 w 221"/>
                <a:gd name="T1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45">
                  <a:moveTo>
                    <a:pt x="221" y="23"/>
                  </a:moveTo>
                  <a:cubicBezTo>
                    <a:pt x="221" y="10"/>
                    <a:pt x="211" y="0"/>
                    <a:pt x="19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199" y="45"/>
                    <a:pt x="199" y="45"/>
                    <a:pt x="199" y="45"/>
                  </a:cubicBezTo>
                  <a:cubicBezTo>
                    <a:pt x="211" y="45"/>
                    <a:pt x="221" y="35"/>
                    <a:pt x="221" y="23"/>
                  </a:cubicBezTo>
                  <a:close/>
                  <a:moveTo>
                    <a:pt x="221" y="23"/>
                  </a:moveTo>
                  <a:cubicBezTo>
                    <a:pt x="221" y="23"/>
                    <a:pt x="221" y="23"/>
                    <a:pt x="221" y="23"/>
                  </a:cubicBezTo>
                </a:path>
              </a:pathLst>
            </a:custGeom>
            <a:solidFill>
              <a:srgbClr val="0C4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72" name="Freeform 66">
              <a:extLst>
                <a:ext uri="{FF2B5EF4-FFF2-40B4-BE49-F238E27FC236}">
                  <a16:creationId xmlns:a16="http://schemas.microsoft.com/office/drawing/2014/main" id="{3614134B-2116-5C92-9FBD-F41B71381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130" y="1428966"/>
              <a:ext cx="430008" cy="427481"/>
            </a:xfrm>
            <a:custGeom>
              <a:avLst/>
              <a:gdLst>
                <a:gd name="T0" fmla="*/ 1422 w 1536"/>
                <a:gd name="T1" fmla="*/ 706 h 1534"/>
                <a:gd name="T2" fmla="*/ 1491 w 1536"/>
                <a:gd name="T3" fmla="*/ 969 h 1534"/>
                <a:gd name="T4" fmla="*/ 1183 w 1536"/>
                <a:gd name="T5" fmla="*/ 1359 h 1534"/>
                <a:gd name="T6" fmla="*/ 1169 w 1536"/>
                <a:gd name="T7" fmla="*/ 1486 h 1534"/>
                <a:gd name="T8" fmla="*/ 1168 w 1536"/>
                <a:gd name="T9" fmla="*/ 1488 h 1534"/>
                <a:gd name="T10" fmla="*/ 970 w 1536"/>
                <a:gd name="T11" fmla="*/ 1370 h 1534"/>
                <a:gd name="T12" fmla="*/ 626 w 1536"/>
                <a:gd name="T13" fmla="*/ 1252 h 1534"/>
                <a:gd name="T14" fmla="*/ 626 w 1536"/>
                <a:gd name="T15" fmla="*/ 686 h 1534"/>
                <a:gd name="T16" fmla="*/ 1090 w 1536"/>
                <a:gd name="T17" fmla="*/ 568 h 1534"/>
                <a:gd name="T18" fmla="*/ 1383 w 1536"/>
                <a:gd name="T19" fmla="*/ 663 h 1534"/>
                <a:gd name="T20" fmla="*/ 1090 w 1536"/>
                <a:gd name="T21" fmla="*/ 523 h 1534"/>
                <a:gd name="T22" fmla="*/ 1073 w 1536"/>
                <a:gd name="T23" fmla="*/ 446 h 1534"/>
                <a:gd name="T24" fmla="*/ 627 w 1536"/>
                <a:gd name="T25" fmla="*/ 0 h 1534"/>
                <a:gd name="T26" fmla="*/ 131 w 1536"/>
                <a:gd name="T27" fmla="*/ 131 h 1534"/>
                <a:gd name="T28" fmla="*/ 28 w 1536"/>
                <a:gd name="T29" fmla="*/ 600 h 1534"/>
                <a:gd name="T30" fmla="*/ 70 w 1536"/>
                <a:gd name="T31" fmla="*/ 585 h 1534"/>
                <a:gd name="T32" fmla="*/ 163 w 1536"/>
                <a:gd name="T33" fmla="*/ 163 h 1534"/>
                <a:gd name="T34" fmla="*/ 627 w 1536"/>
                <a:gd name="T35" fmla="*/ 45 h 1534"/>
                <a:gd name="T36" fmla="*/ 1028 w 1536"/>
                <a:gd name="T37" fmla="*/ 446 h 1534"/>
                <a:gd name="T38" fmla="*/ 909 w 1536"/>
                <a:gd name="T39" fmla="*/ 523 h 1534"/>
                <a:gd name="T40" fmla="*/ 464 w 1536"/>
                <a:gd name="T41" fmla="*/ 936 h 1534"/>
                <a:gd name="T42" fmla="*/ 367 w 1536"/>
                <a:gd name="T43" fmla="*/ 965 h 1534"/>
                <a:gd name="T44" fmla="*/ 389 w 1536"/>
                <a:gd name="T45" fmla="*/ 885 h 1534"/>
                <a:gd name="T46" fmla="*/ 115 w 1536"/>
                <a:gd name="T47" fmla="*/ 672 h 1534"/>
                <a:gd name="T48" fmla="*/ 78 w 1536"/>
                <a:gd name="T49" fmla="*/ 697 h 1534"/>
                <a:gd name="T50" fmla="*/ 344 w 1536"/>
                <a:gd name="T51" fmla="*/ 882 h 1534"/>
                <a:gd name="T52" fmla="*/ 330 w 1536"/>
                <a:gd name="T53" fmla="*/ 991 h 1534"/>
                <a:gd name="T54" fmla="*/ 374 w 1536"/>
                <a:gd name="T55" fmla="*/ 1010 h 1534"/>
                <a:gd name="T56" fmla="*/ 594 w 1536"/>
                <a:gd name="T57" fmla="*/ 1284 h 1534"/>
                <a:gd name="T58" fmla="*/ 970 w 1536"/>
                <a:gd name="T59" fmla="*/ 1415 h 1534"/>
                <a:gd name="T60" fmla="*/ 1162 w 1536"/>
                <a:gd name="T61" fmla="*/ 1533 h 1534"/>
                <a:gd name="T62" fmla="*/ 1206 w 1536"/>
                <a:gd name="T63" fmla="*/ 1513 h 1534"/>
                <a:gd name="T64" fmla="*/ 1192 w 1536"/>
                <a:gd name="T65" fmla="*/ 1405 h 1534"/>
                <a:gd name="T66" fmla="*/ 1438 w 1536"/>
                <a:gd name="T67" fmla="*/ 1247 h 1534"/>
                <a:gd name="T68" fmla="*/ 1454 w 1536"/>
                <a:gd name="T69" fmla="*/ 712 h 1534"/>
                <a:gd name="T70" fmla="*/ 1454 w 1536"/>
                <a:gd name="T71" fmla="*/ 712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36" h="1534">
                  <a:moveTo>
                    <a:pt x="1454" y="712"/>
                  </a:moveTo>
                  <a:cubicBezTo>
                    <a:pt x="1447" y="701"/>
                    <a:pt x="1432" y="699"/>
                    <a:pt x="1422" y="706"/>
                  </a:cubicBezTo>
                  <a:cubicBezTo>
                    <a:pt x="1412" y="714"/>
                    <a:pt x="1410" y="728"/>
                    <a:pt x="1417" y="738"/>
                  </a:cubicBezTo>
                  <a:cubicBezTo>
                    <a:pt x="1465" y="806"/>
                    <a:pt x="1491" y="886"/>
                    <a:pt x="1491" y="969"/>
                  </a:cubicBezTo>
                  <a:cubicBezTo>
                    <a:pt x="1491" y="1059"/>
                    <a:pt x="1460" y="1148"/>
                    <a:pt x="1403" y="1219"/>
                  </a:cubicBezTo>
                  <a:cubicBezTo>
                    <a:pt x="1347" y="1289"/>
                    <a:pt x="1269" y="1339"/>
                    <a:pt x="1183" y="1359"/>
                  </a:cubicBezTo>
                  <a:cubicBezTo>
                    <a:pt x="1161" y="1365"/>
                    <a:pt x="1146" y="1385"/>
                    <a:pt x="1147" y="1407"/>
                  </a:cubicBezTo>
                  <a:cubicBezTo>
                    <a:pt x="1148" y="1427"/>
                    <a:pt x="1153" y="1457"/>
                    <a:pt x="1169" y="1486"/>
                  </a:cubicBezTo>
                  <a:cubicBezTo>
                    <a:pt x="1169" y="1486"/>
                    <a:pt x="1170" y="1487"/>
                    <a:pt x="1169" y="1488"/>
                  </a:cubicBezTo>
                  <a:cubicBezTo>
                    <a:pt x="1169" y="1489"/>
                    <a:pt x="1168" y="1489"/>
                    <a:pt x="1168" y="1488"/>
                  </a:cubicBezTo>
                  <a:cubicBezTo>
                    <a:pt x="1114" y="1482"/>
                    <a:pt x="1044" y="1461"/>
                    <a:pt x="1011" y="1396"/>
                  </a:cubicBezTo>
                  <a:cubicBezTo>
                    <a:pt x="1003" y="1380"/>
                    <a:pt x="987" y="1370"/>
                    <a:pt x="970" y="1370"/>
                  </a:cubicBezTo>
                  <a:cubicBezTo>
                    <a:pt x="909" y="1370"/>
                    <a:pt x="909" y="1370"/>
                    <a:pt x="909" y="1370"/>
                  </a:cubicBezTo>
                  <a:cubicBezTo>
                    <a:pt x="803" y="1370"/>
                    <a:pt x="702" y="1329"/>
                    <a:pt x="626" y="1252"/>
                  </a:cubicBezTo>
                  <a:cubicBezTo>
                    <a:pt x="550" y="1176"/>
                    <a:pt x="508" y="1076"/>
                    <a:pt x="508" y="969"/>
                  </a:cubicBezTo>
                  <a:cubicBezTo>
                    <a:pt x="508" y="862"/>
                    <a:pt x="550" y="762"/>
                    <a:pt x="626" y="686"/>
                  </a:cubicBezTo>
                  <a:cubicBezTo>
                    <a:pt x="702" y="610"/>
                    <a:pt x="803" y="568"/>
                    <a:pt x="909" y="568"/>
                  </a:cubicBezTo>
                  <a:cubicBezTo>
                    <a:pt x="1090" y="568"/>
                    <a:pt x="1090" y="568"/>
                    <a:pt x="1090" y="568"/>
                  </a:cubicBezTo>
                  <a:cubicBezTo>
                    <a:pt x="1185" y="568"/>
                    <a:pt x="1278" y="602"/>
                    <a:pt x="1351" y="665"/>
                  </a:cubicBezTo>
                  <a:cubicBezTo>
                    <a:pt x="1360" y="673"/>
                    <a:pt x="1375" y="672"/>
                    <a:pt x="1383" y="663"/>
                  </a:cubicBezTo>
                  <a:cubicBezTo>
                    <a:pt x="1391" y="653"/>
                    <a:pt x="1390" y="639"/>
                    <a:pt x="1380" y="631"/>
                  </a:cubicBezTo>
                  <a:cubicBezTo>
                    <a:pt x="1299" y="561"/>
                    <a:pt x="1196" y="523"/>
                    <a:pt x="1090" y="523"/>
                  </a:cubicBezTo>
                  <a:cubicBezTo>
                    <a:pt x="1067" y="523"/>
                    <a:pt x="1067" y="523"/>
                    <a:pt x="1067" y="523"/>
                  </a:cubicBezTo>
                  <a:cubicBezTo>
                    <a:pt x="1071" y="498"/>
                    <a:pt x="1073" y="472"/>
                    <a:pt x="1073" y="446"/>
                  </a:cubicBezTo>
                  <a:cubicBezTo>
                    <a:pt x="1073" y="328"/>
                    <a:pt x="1027" y="216"/>
                    <a:pt x="942" y="131"/>
                  </a:cubicBezTo>
                  <a:cubicBezTo>
                    <a:pt x="857" y="47"/>
                    <a:pt x="745" y="0"/>
                    <a:pt x="62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328" y="0"/>
                    <a:pt x="216" y="47"/>
                    <a:pt x="131" y="131"/>
                  </a:cubicBezTo>
                  <a:cubicBezTo>
                    <a:pt x="47" y="216"/>
                    <a:pt x="0" y="328"/>
                    <a:pt x="0" y="446"/>
                  </a:cubicBezTo>
                  <a:cubicBezTo>
                    <a:pt x="0" y="499"/>
                    <a:pt x="9" y="551"/>
                    <a:pt x="28" y="600"/>
                  </a:cubicBezTo>
                  <a:cubicBezTo>
                    <a:pt x="32" y="612"/>
                    <a:pt x="45" y="618"/>
                    <a:pt x="57" y="614"/>
                  </a:cubicBezTo>
                  <a:cubicBezTo>
                    <a:pt x="68" y="609"/>
                    <a:pt x="74" y="596"/>
                    <a:pt x="70" y="585"/>
                  </a:cubicBezTo>
                  <a:cubicBezTo>
                    <a:pt x="53" y="540"/>
                    <a:pt x="45" y="494"/>
                    <a:pt x="45" y="446"/>
                  </a:cubicBezTo>
                  <a:cubicBezTo>
                    <a:pt x="45" y="340"/>
                    <a:pt x="87" y="239"/>
                    <a:pt x="163" y="163"/>
                  </a:cubicBezTo>
                  <a:cubicBezTo>
                    <a:pt x="239" y="87"/>
                    <a:pt x="340" y="45"/>
                    <a:pt x="446" y="45"/>
                  </a:cubicBezTo>
                  <a:cubicBezTo>
                    <a:pt x="627" y="45"/>
                    <a:pt x="627" y="45"/>
                    <a:pt x="627" y="45"/>
                  </a:cubicBezTo>
                  <a:cubicBezTo>
                    <a:pt x="733" y="45"/>
                    <a:pt x="834" y="87"/>
                    <a:pt x="910" y="163"/>
                  </a:cubicBezTo>
                  <a:cubicBezTo>
                    <a:pt x="986" y="239"/>
                    <a:pt x="1028" y="340"/>
                    <a:pt x="1028" y="446"/>
                  </a:cubicBezTo>
                  <a:cubicBezTo>
                    <a:pt x="1028" y="472"/>
                    <a:pt x="1025" y="498"/>
                    <a:pt x="1021" y="523"/>
                  </a:cubicBezTo>
                  <a:cubicBezTo>
                    <a:pt x="909" y="523"/>
                    <a:pt x="909" y="523"/>
                    <a:pt x="909" y="523"/>
                  </a:cubicBezTo>
                  <a:cubicBezTo>
                    <a:pt x="791" y="523"/>
                    <a:pt x="679" y="569"/>
                    <a:pt x="594" y="654"/>
                  </a:cubicBezTo>
                  <a:cubicBezTo>
                    <a:pt x="517" y="730"/>
                    <a:pt x="472" y="830"/>
                    <a:pt x="464" y="936"/>
                  </a:cubicBezTo>
                  <a:cubicBezTo>
                    <a:pt x="433" y="954"/>
                    <a:pt x="398" y="962"/>
                    <a:pt x="368" y="966"/>
                  </a:cubicBezTo>
                  <a:cubicBezTo>
                    <a:pt x="368" y="966"/>
                    <a:pt x="367" y="966"/>
                    <a:pt x="367" y="965"/>
                  </a:cubicBezTo>
                  <a:cubicBezTo>
                    <a:pt x="366" y="964"/>
                    <a:pt x="367" y="964"/>
                    <a:pt x="367" y="963"/>
                  </a:cubicBezTo>
                  <a:cubicBezTo>
                    <a:pt x="383" y="934"/>
                    <a:pt x="388" y="904"/>
                    <a:pt x="389" y="885"/>
                  </a:cubicBezTo>
                  <a:cubicBezTo>
                    <a:pt x="390" y="862"/>
                    <a:pt x="375" y="842"/>
                    <a:pt x="353" y="837"/>
                  </a:cubicBezTo>
                  <a:cubicBezTo>
                    <a:pt x="256" y="813"/>
                    <a:pt x="172" y="755"/>
                    <a:pt x="115" y="672"/>
                  </a:cubicBezTo>
                  <a:cubicBezTo>
                    <a:pt x="108" y="661"/>
                    <a:pt x="94" y="659"/>
                    <a:pt x="83" y="666"/>
                  </a:cubicBezTo>
                  <a:cubicBezTo>
                    <a:pt x="73" y="673"/>
                    <a:pt x="71" y="687"/>
                    <a:pt x="78" y="697"/>
                  </a:cubicBezTo>
                  <a:cubicBezTo>
                    <a:pt x="141" y="789"/>
                    <a:pt x="235" y="855"/>
                    <a:pt x="343" y="880"/>
                  </a:cubicBezTo>
                  <a:cubicBezTo>
                    <a:pt x="343" y="881"/>
                    <a:pt x="344" y="881"/>
                    <a:pt x="344" y="882"/>
                  </a:cubicBezTo>
                  <a:cubicBezTo>
                    <a:pt x="343" y="897"/>
                    <a:pt x="339" y="920"/>
                    <a:pt x="327" y="942"/>
                  </a:cubicBezTo>
                  <a:cubicBezTo>
                    <a:pt x="319" y="957"/>
                    <a:pt x="320" y="976"/>
                    <a:pt x="330" y="991"/>
                  </a:cubicBezTo>
                  <a:cubicBezTo>
                    <a:pt x="338" y="1003"/>
                    <a:pt x="353" y="1011"/>
                    <a:pt x="368" y="1011"/>
                  </a:cubicBezTo>
                  <a:cubicBezTo>
                    <a:pt x="370" y="1011"/>
                    <a:pt x="372" y="1011"/>
                    <a:pt x="374" y="1010"/>
                  </a:cubicBezTo>
                  <a:cubicBezTo>
                    <a:pt x="407" y="1006"/>
                    <a:pt x="437" y="998"/>
                    <a:pt x="463" y="987"/>
                  </a:cubicBezTo>
                  <a:cubicBezTo>
                    <a:pt x="468" y="1099"/>
                    <a:pt x="514" y="1204"/>
                    <a:pt x="594" y="1284"/>
                  </a:cubicBezTo>
                  <a:cubicBezTo>
                    <a:pt x="679" y="1369"/>
                    <a:pt x="791" y="1415"/>
                    <a:pt x="909" y="1415"/>
                  </a:cubicBezTo>
                  <a:cubicBezTo>
                    <a:pt x="970" y="1415"/>
                    <a:pt x="970" y="1415"/>
                    <a:pt x="970" y="1415"/>
                  </a:cubicBezTo>
                  <a:cubicBezTo>
                    <a:pt x="970" y="1415"/>
                    <a:pt x="971" y="1416"/>
                    <a:pt x="971" y="1416"/>
                  </a:cubicBezTo>
                  <a:cubicBezTo>
                    <a:pt x="1004" y="1481"/>
                    <a:pt x="1072" y="1522"/>
                    <a:pt x="1162" y="1533"/>
                  </a:cubicBezTo>
                  <a:cubicBezTo>
                    <a:pt x="1164" y="1533"/>
                    <a:pt x="1166" y="1534"/>
                    <a:pt x="1168" y="1534"/>
                  </a:cubicBezTo>
                  <a:cubicBezTo>
                    <a:pt x="1183" y="1534"/>
                    <a:pt x="1198" y="1526"/>
                    <a:pt x="1206" y="1513"/>
                  </a:cubicBezTo>
                  <a:cubicBezTo>
                    <a:pt x="1216" y="1499"/>
                    <a:pt x="1217" y="1480"/>
                    <a:pt x="1209" y="1464"/>
                  </a:cubicBezTo>
                  <a:cubicBezTo>
                    <a:pt x="1197" y="1442"/>
                    <a:pt x="1193" y="1420"/>
                    <a:pt x="1192" y="1405"/>
                  </a:cubicBezTo>
                  <a:cubicBezTo>
                    <a:pt x="1192" y="1404"/>
                    <a:pt x="1193" y="1403"/>
                    <a:pt x="1193" y="1403"/>
                  </a:cubicBezTo>
                  <a:cubicBezTo>
                    <a:pt x="1289" y="1380"/>
                    <a:pt x="1376" y="1325"/>
                    <a:pt x="1438" y="1247"/>
                  </a:cubicBezTo>
                  <a:cubicBezTo>
                    <a:pt x="1501" y="1168"/>
                    <a:pt x="1536" y="1070"/>
                    <a:pt x="1536" y="969"/>
                  </a:cubicBezTo>
                  <a:cubicBezTo>
                    <a:pt x="1536" y="876"/>
                    <a:pt x="1508" y="787"/>
                    <a:pt x="1454" y="712"/>
                  </a:cubicBezTo>
                  <a:close/>
                  <a:moveTo>
                    <a:pt x="1454" y="712"/>
                  </a:moveTo>
                  <a:cubicBezTo>
                    <a:pt x="1454" y="712"/>
                    <a:pt x="1454" y="712"/>
                    <a:pt x="1454" y="712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</p:grpSp>
      <p:sp>
        <p:nvSpPr>
          <p:cNvPr id="74" name="Espace réservé du texte 8">
            <a:extLst>
              <a:ext uri="{FF2B5EF4-FFF2-40B4-BE49-F238E27FC236}">
                <a16:creationId xmlns:a16="http://schemas.microsoft.com/office/drawing/2014/main" id="{C0F89E95-C8BA-D8E6-392C-1617154D524D}"/>
              </a:ext>
            </a:extLst>
          </p:cNvPr>
          <p:cNvSpPr txBox="1">
            <a:spLocks/>
          </p:cNvSpPr>
          <p:nvPr/>
        </p:nvSpPr>
        <p:spPr>
          <a:xfrm>
            <a:off x="8586895" y="2404833"/>
            <a:ext cx="1801913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200" b="1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 cap="none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</a:t>
            </a:r>
            <a:r>
              <a:rPr lang="fr-FR" sz="1050" cap="none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Feedback</a:t>
            </a:r>
          </a:p>
          <a:p>
            <a:pPr>
              <a:spcBef>
                <a:spcPct val="0"/>
              </a:spcBef>
            </a:pPr>
            <a:r>
              <a:rPr lang="es-ES" altLang="en-US" sz="1050" b="0" cap="none">
                <a:solidFill>
                  <a:schemeClr val="tx1"/>
                </a:solidFill>
              </a:rPr>
              <a:t>“¿Qué te ha parecido…?”</a:t>
            </a:r>
            <a:endParaRPr lang="en-US" altLang="en-US" sz="1050" b="0" cap="none">
              <a:solidFill>
                <a:schemeClr val="tx1"/>
              </a:solidFill>
            </a:endParaRPr>
          </a:p>
        </p:txBody>
      </p:sp>
      <p:pic>
        <p:nvPicPr>
          <p:cNvPr id="75" name="Picture 5" descr="Logotipo&#10;&#10;Descripción generada automáticamente">
            <a:extLst>
              <a:ext uri="{FF2B5EF4-FFF2-40B4-BE49-F238E27FC236}">
                <a16:creationId xmlns:a16="http://schemas.microsoft.com/office/drawing/2014/main" id="{693B620B-7154-804F-097F-6F98A307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84" y="3004115"/>
            <a:ext cx="1374785" cy="39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orme libre : forme 23">
            <a:extLst>
              <a:ext uri="{FF2B5EF4-FFF2-40B4-BE49-F238E27FC236}">
                <a16:creationId xmlns:a16="http://schemas.microsoft.com/office/drawing/2014/main" id="{011C2759-45C6-5FAA-FD13-E52C47AC3FD6}"/>
              </a:ext>
            </a:extLst>
          </p:cNvPr>
          <p:cNvSpPr/>
          <p:nvPr/>
        </p:nvSpPr>
        <p:spPr>
          <a:xfrm flipH="1">
            <a:off x="7237101" y="3123082"/>
            <a:ext cx="395731" cy="555024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85" name="Picture 8">
            <a:extLst>
              <a:ext uri="{FF2B5EF4-FFF2-40B4-BE49-F238E27FC236}">
                <a16:creationId xmlns:a16="http://schemas.microsoft.com/office/drawing/2014/main" id="{39402748-BE18-CC29-ECB2-138A23D0E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041" y="3123082"/>
            <a:ext cx="937257" cy="2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Oval 125">
            <a:extLst>
              <a:ext uri="{FF2B5EF4-FFF2-40B4-BE49-F238E27FC236}">
                <a16:creationId xmlns:a16="http://schemas.microsoft.com/office/drawing/2014/main" id="{A0B7433E-93CC-F4FE-F4F6-595C557A9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4093" y="3599147"/>
            <a:ext cx="655269" cy="655269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  <a:latin typeface="Tahoma"/>
            </a:endParaRPr>
          </a:p>
        </p:txBody>
      </p:sp>
      <p:sp>
        <p:nvSpPr>
          <p:cNvPr id="137" name="Espace réservé du texte 8">
            <a:extLst>
              <a:ext uri="{FF2B5EF4-FFF2-40B4-BE49-F238E27FC236}">
                <a16:creationId xmlns:a16="http://schemas.microsoft.com/office/drawing/2014/main" id="{BDDC981D-283C-5CF1-42B2-F614CDEE986A}"/>
              </a:ext>
            </a:extLst>
          </p:cNvPr>
          <p:cNvSpPr txBox="1">
            <a:spLocks/>
          </p:cNvSpPr>
          <p:nvPr/>
        </p:nvSpPr>
        <p:spPr>
          <a:xfrm>
            <a:off x="8569991" y="3590963"/>
            <a:ext cx="1801913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1200" b="1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 cap="none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</a:t>
            </a:r>
            <a:r>
              <a:rPr lang="fr-FR" sz="1050" cap="none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Teams</a:t>
            </a:r>
          </a:p>
          <a:p>
            <a:pPr>
              <a:spcBef>
                <a:spcPct val="0"/>
              </a:spcBef>
            </a:pPr>
            <a:r>
              <a:rPr lang="es-ES" altLang="en-US" sz="1050" b="0" cap="none">
                <a:solidFill>
                  <a:schemeClr val="tx1"/>
                </a:solidFill>
              </a:rPr>
              <a:t>“</a:t>
            </a:r>
            <a:r>
              <a:rPr lang="es-ES" altLang="en-US" sz="1050" b="0" cap="none" err="1">
                <a:solidFill>
                  <a:schemeClr val="tx1"/>
                </a:solidFill>
              </a:rPr>
              <a:t>Info</a:t>
            </a:r>
            <a:r>
              <a:rPr lang="es-ES" altLang="en-US" sz="1050" b="0" cap="none">
                <a:solidFill>
                  <a:schemeClr val="tx1"/>
                </a:solidFill>
              </a:rPr>
              <a:t> del equipo”</a:t>
            </a:r>
            <a:endParaRPr lang="en-US" altLang="en-US" sz="1050" b="0" cap="none">
              <a:solidFill>
                <a:schemeClr val="tx1"/>
              </a:solidFill>
            </a:endParaRPr>
          </a:p>
        </p:txBody>
      </p:sp>
      <p:grpSp>
        <p:nvGrpSpPr>
          <p:cNvPr id="138" name="Groupe 618">
            <a:extLst>
              <a:ext uri="{FF2B5EF4-FFF2-40B4-BE49-F238E27FC236}">
                <a16:creationId xmlns:a16="http://schemas.microsoft.com/office/drawing/2014/main" id="{8A164638-E56F-2A38-95F4-9B570DF03EA6}"/>
              </a:ext>
            </a:extLst>
          </p:cNvPr>
          <p:cNvGrpSpPr>
            <a:grpSpLocks noChangeAspect="1"/>
          </p:cNvGrpSpPr>
          <p:nvPr/>
        </p:nvGrpSpPr>
        <p:grpSpPr>
          <a:xfrm>
            <a:off x="8011317" y="3771166"/>
            <a:ext cx="323989" cy="246971"/>
            <a:chOff x="4259496" y="4870441"/>
            <a:chExt cx="425049" cy="324000"/>
          </a:xfrm>
        </p:grpSpPr>
        <p:sp>
          <p:nvSpPr>
            <p:cNvPr id="139" name="Freeform 156">
              <a:extLst>
                <a:ext uri="{FF2B5EF4-FFF2-40B4-BE49-F238E27FC236}">
                  <a16:creationId xmlns:a16="http://schemas.microsoft.com/office/drawing/2014/main" id="{727C09AA-4906-8C7A-7C1B-C5862E826E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9040" y="5155946"/>
              <a:ext cx="12832" cy="38495"/>
            </a:xfrm>
            <a:custGeom>
              <a:avLst/>
              <a:gdLst>
                <a:gd name="T0" fmla="*/ 23 w 45"/>
                <a:gd name="T1" fmla="*/ 0 h 141"/>
                <a:gd name="T2" fmla="*/ 0 w 45"/>
                <a:gd name="T3" fmla="*/ 23 h 141"/>
                <a:gd name="T4" fmla="*/ 0 w 45"/>
                <a:gd name="T5" fmla="*/ 119 h 141"/>
                <a:gd name="T6" fmla="*/ 23 w 45"/>
                <a:gd name="T7" fmla="*/ 141 h 141"/>
                <a:gd name="T8" fmla="*/ 45 w 45"/>
                <a:gd name="T9" fmla="*/ 119 h 141"/>
                <a:gd name="T10" fmla="*/ 45 w 45"/>
                <a:gd name="T11" fmla="*/ 23 h 141"/>
                <a:gd name="T12" fmla="*/ 23 w 45"/>
                <a:gd name="T13" fmla="*/ 0 h 141"/>
                <a:gd name="T14" fmla="*/ 23 w 45"/>
                <a:gd name="T15" fmla="*/ 0 h 141"/>
                <a:gd name="T16" fmla="*/ 23 w 45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41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31"/>
                    <a:pt x="10" y="141"/>
                    <a:pt x="23" y="141"/>
                  </a:cubicBezTo>
                  <a:cubicBezTo>
                    <a:pt x="35" y="141"/>
                    <a:pt x="45" y="131"/>
                    <a:pt x="45" y="11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3" y="0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8C1D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140" name="Freeform 157">
              <a:extLst>
                <a:ext uri="{FF2B5EF4-FFF2-40B4-BE49-F238E27FC236}">
                  <a16:creationId xmlns:a16="http://schemas.microsoft.com/office/drawing/2014/main" id="{9C21381F-6202-2B82-4B12-031828843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169" y="5155946"/>
              <a:ext cx="12832" cy="38495"/>
            </a:xfrm>
            <a:custGeom>
              <a:avLst/>
              <a:gdLst>
                <a:gd name="T0" fmla="*/ 22 w 45"/>
                <a:gd name="T1" fmla="*/ 0 h 141"/>
                <a:gd name="T2" fmla="*/ 0 w 45"/>
                <a:gd name="T3" fmla="*/ 23 h 141"/>
                <a:gd name="T4" fmla="*/ 0 w 45"/>
                <a:gd name="T5" fmla="*/ 119 h 141"/>
                <a:gd name="T6" fmla="*/ 22 w 45"/>
                <a:gd name="T7" fmla="*/ 141 h 141"/>
                <a:gd name="T8" fmla="*/ 45 w 45"/>
                <a:gd name="T9" fmla="*/ 119 h 141"/>
                <a:gd name="T10" fmla="*/ 45 w 45"/>
                <a:gd name="T11" fmla="*/ 23 h 141"/>
                <a:gd name="T12" fmla="*/ 22 w 45"/>
                <a:gd name="T13" fmla="*/ 0 h 141"/>
                <a:gd name="T14" fmla="*/ 22 w 45"/>
                <a:gd name="T15" fmla="*/ 0 h 141"/>
                <a:gd name="T16" fmla="*/ 22 w 45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41">
                  <a:moveTo>
                    <a:pt x="22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31"/>
                    <a:pt x="10" y="141"/>
                    <a:pt x="22" y="141"/>
                  </a:cubicBezTo>
                  <a:cubicBezTo>
                    <a:pt x="35" y="141"/>
                    <a:pt x="45" y="131"/>
                    <a:pt x="45" y="11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8C1D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141" name="Freeform 158">
              <a:extLst>
                <a:ext uri="{FF2B5EF4-FFF2-40B4-BE49-F238E27FC236}">
                  <a16:creationId xmlns:a16="http://schemas.microsoft.com/office/drawing/2014/main" id="{C6E0C14E-3B4E-8C08-30F5-79CB5B1C3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6011" y="5016401"/>
              <a:ext cx="52931" cy="19248"/>
            </a:xfrm>
            <a:custGeom>
              <a:avLst/>
              <a:gdLst>
                <a:gd name="T0" fmla="*/ 177 w 193"/>
                <a:gd name="T1" fmla="*/ 26 h 69"/>
                <a:gd name="T2" fmla="*/ 23 w 193"/>
                <a:gd name="T3" fmla="*/ 0 h 69"/>
                <a:gd name="T4" fmla="*/ 0 w 193"/>
                <a:gd name="T5" fmla="*/ 23 h 69"/>
                <a:gd name="T6" fmla="*/ 23 w 193"/>
                <a:gd name="T7" fmla="*/ 45 h 69"/>
                <a:gd name="T8" fmla="*/ 157 w 193"/>
                <a:gd name="T9" fmla="*/ 67 h 69"/>
                <a:gd name="T10" fmla="*/ 167 w 193"/>
                <a:gd name="T11" fmla="*/ 69 h 69"/>
                <a:gd name="T12" fmla="*/ 187 w 193"/>
                <a:gd name="T13" fmla="*/ 57 h 69"/>
                <a:gd name="T14" fmla="*/ 177 w 193"/>
                <a:gd name="T15" fmla="*/ 26 h 69"/>
                <a:gd name="T16" fmla="*/ 177 w 193"/>
                <a:gd name="T17" fmla="*/ 26 h 69"/>
                <a:gd name="T18" fmla="*/ 177 w 193"/>
                <a:gd name="T19" fmla="*/ 2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69">
                  <a:moveTo>
                    <a:pt x="177" y="26"/>
                  </a:moveTo>
                  <a:cubicBezTo>
                    <a:pt x="125" y="0"/>
                    <a:pt x="27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ubicBezTo>
                    <a:pt x="48" y="45"/>
                    <a:pt x="122" y="49"/>
                    <a:pt x="157" y="67"/>
                  </a:cubicBezTo>
                  <a:cubicBezTo>
                    <a:pt x="160" y="68"/>
                    <a:pt x="164" y="69"/>
                    <a:pt x="167" y="69"/>
                  </a:cubicBezTo>
                  <a:cubicBezTo>
                    <a:pt x="175" y="69"/>
                    <a:pt x="183" y="65"/>
                    <a:pt x="187" y="57"/>
                  </a:cubicBezTo>
                  <a:cubicBezTo>
                    <a:pt x="193" y="46"/>
                    <a:pt x="188" y="32"/>
                    <a:pt x="177" y="26"/>
                  </a:cubicBezTo>
                  <a:close/>
                  <a:moveTo>
                    <a:pt x="177" y="26"/>
                  </a:moveTo>
                  <a:cubicBezTo>
                    <a:pt x="177" y="26"/>
                    <a:pt x="177" y="26"/>
                    <a:pt x="177" y="26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142" name="Freeform 159">
              <a:extLst>
                <a:ext uri="{FF2B5EF4-FFF2-40B4-BE49-F238E27FC236}">
                  <a16:creationId xmlns:a16="http://schemas.microsoft.com/office/drawing/2014/main" id="{2F4208EA-1668-010A-54BB-0B7F37107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763" y="5143114"/>
              <a:ext cx="11228" cy="51327"/>
            </a:xfrm>
            <a:custGeom>
              <a:avLst/>
              <a:gdLst>
                <a:gd name="T0" fmla="*/ 23 w 45"/>
                <a:gd name="T1" fmla="*/ 0 h 189"/>
                <a:gd name="T2" fmla="*/ 0 w 45"/>
                <a:gd name="T3" fmla="*/ 22 h 189"/>
                <a:gd name="T4" fmla="*/ 0 w 45"/>
                <a:gd name="T5" fmla="*/ 167 h 189"/>
                <a:gd name="T6" fmla="*/ 23 w 45"/>
                <a:gd name="T7" fmla="*/ 189 h 189"/>
                <a:gd name="T8" fmla="*/ 45 w 45"/>
                <a:gd name="T9" fmla="*/ 167 h 189"/>
                <a:gd name="T10" fmla="*/ 45 w 45"/>
                <a:gd name="T11" fmla="*/ 22 h 189"/>
                <a:gd name="T12" fmla="*/ 23 w 45"/>
                <a:gd name="T13" fmla="*/ 0 h 189"/>
                <a:gd name="T14" fmla="*/ 23 w 45"/>
                <a:gd name="T15" fmla="*/ 0 h 189"/>
                <a:gd name="T16" fmla="*/ 23 w 45"/>
                <a:gd name="T1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9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79"/>
                    <a:pt x="10" y="189"/>
                    <a:pt x="23" y="189"/>
                  </a:cubicBezTo>
                  <a:cubicBezTo>
                    <a:pt x="35" y="189"/>
                    <a:pt x="45" y="179"/>
                    <a:pt x="45" y="167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10"/>
                    <a:pt x="35" y="0"/>
                    <a:pt x="23" y="0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143" name="Freeform 160">
              <a:extLst>
                <a:ext uri="{FF2B5EF4-FFF2-40B4-BE49-F238E27FC236}">
                  <a16:creationId xmlns:a16="http://schemas.microsoft.com/office/drawing/2014/main" id="{5335A59C-DC20-2510-647C-0BF40C421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496" y="4870441"/>
              <a:ext cx="425049" cy="324000"/>
            </a:xfrm>
            <a:custGeom>
              <a:avLst/>
              <a:gdLst>
                <a:gd name="T0" fmla="*/ 1392 w 1536"/>
                <a:gd name="T1" fmla="*/ 809 h 1175"/>
                <a:gd name="T2" fmla="*/ 1416 w 1536"/>
                <a:gd name="T3" fmla="*/ 419 h 1175"/>
                <a:gd name="T4" fmla="*/ 1120 w 1536"/>
                <a:gd name="T5" fmla="*/ 529 h 1175"/>
                <a:gd name="T6" fmla="*/ 536 w 1536"/>
                <a:gd name="T7" fmla="*/ 90 h 1175"/>
                <a:gd name="T8" fmla="*/ 72 w 1536"/>
                <a:gd name="T9" fmla="*/ 552 h 1175"/>
                <a:gd name="T10" fmla="*/ 96 w 1536"/>
                <a:gd name="T11" fmla="*/ 666 h 1175"/>
                <a:gd name="T12" fmla="*/ 69 w 1536"/>
                <a:gd name="T13" fmla="*/ 876 h 1175"/>
                <a:gd name="T14" fmla="*/ 45 w 1536"/>
                <a:gd name="T15" fmla="*/ 1153 h 1175"/>
                <a:gd name="T16" fmla="*/ 183 w 1536"/>
                <a:gd name="T17" fmla="*/ 889 h 1175"/>
                <a:gd name="T18" fmla="*/ 285 w 1536"/>
                <a:gd name="T19" fmla="*/ 1153 h 1175"/>
                <a:gd name="T20" fmla="*/ 387 w 1536"/>
                <a:gd name="T21" fmla="*/ 902 h 1175"/>
                <a:gd name="T22" fmla="*/ 382 w 1536"/>
                <a:gd name="T23" fmla="*/ 1153 h 1175"/>
                <a:gd name="T24" fmla="*/ 768 w 1536"/>
                <a:gd name="T25" fmla="*/ 1007 h 1175"/>
                <a:gd name="T26" fmla="*/ 1154 w 1536"/>
                <a:gd name="T27" fmla="*/ 1153 h 1175"/>
                <a:gd name="T28" fmla="*/ 1171 w 1536"/>
                <a:gd name="T29" fmla="*/ 922 h 1175"/>
                <a:gd name="T30" fmla="*/ 1362 w 1536"/>
                <a:gd name="T31" fmla="*/ 929 h 1175"/>
                <a:gd name="T32" fmla="*/ 1491 w 1536"/>
                <a:gd name="T33" fmla="*/ 1153 h 1175"/>
                <a:gd name="T34" fmla="*/ 1484 w 1536"/>
                <a:gd name="T35" fmla="*/ 902 h 1175"/>
                <a:gd name="T36" fmla="*/ 1297 w 1536"/>
                <a:gd name="T37" fmla="*/ 409 h 1175"/>
                <a:gd name="T38" fmla="*/ 263 w 1536"/>
                <a:gd name="T39" fmla="*/ 905 h 1175"/>
                <a:gd name="T40" fmla="*/ 258 w 1536"/>
                <a:gd name="T41" fmla="*/ 839 h 1175"/>
                <a:gd name="T42" fmla="*/ 314 w 1536"/>
                <a:gd name="T43" fmla="*/ 853 h 1175"/>
                <a:gd name="T44" fmla="*/ 141 w 1536"/>
                <a:gd name="T45" fmla="*/ 624 h 1175"/>
                <a:gd name="T46" fmla="*/ 117 w 1536"/>
                <a:gd name="T47" fmla="*/ 552 h 1175"/>
                <a:gd name="T48" fmla="*/ 398 w 1536"/>
                <a:gd name="T49" fmla="*/ 591 h 1175"/>
                <a:gd name="T50" fmla="*/ 348 w 1536"/>
                <a:gd name="T51" fmla="*/ 759 h 1175"/>
                <a:gd name="T52" fmla="*/ 358 w 1536"/>
                <a:gd name="T53" fmla="*/ 840 h 1175"/>
                <a:gd name="T54" fmla="*/ 408 w 1536"/>
                <a:gd name="T55" fmla="*/ 796 h 1175"/>
                <a:gd name="T56" fmla="*/ 595 w 1536"/>
                <a:gd name="T57" fmla="*/ 857 h 1175"/>
                <a:gd name="T58" fmla="*/ 768 w 1536"/>
                <a:gd name="T59" fmla="*/ 742 h 1175"/>
                <a:gd name="T60" fmla="*/ 941 w 1536"/>
                <a:gd name="T61" fmla="*/ 857 h 1175"/>
                <a:gd name="T62" fmla="*/ 911 w 1536"/>
                <a:gd name="T63" fmla="*/ 778 h 1175"/>
                <a:gd name="T64" fmla="*/ 999 w 1536"/>
                <a:gd name="T65" fmla="*/ 366 h 1175"/>
                <a:gd name="T66" fmla="*/ 969 w 1536"/>
                <a:gd name="T67" fmla="*/ 400 h 1175"/>
                <a:gd name="T68" fmla="*/ 550 w 1536"/>
                <a:gd name="T69" fmla="*/ 479 h 1175"/>
                <a:gd name="T70" fmla="*/ 631 w 1536"/>
                <a:gd name="T71" fmla="*/ 314 h 1175"/>
                <a:gd name="T72" fmla="*/ 505 w 1536"/>
                <a:gd name="T73" fmla="*/ 479 h 1175"/>
                <a:gd name="T74" fmla="*/ 573 w 1536"/>
                <a:gd name="T75" fmla="*/ 817 h 1175"/>
                <a:gd name="T76" fmla="*/ 568 w 1536"/>
                <a:gd name="T77" fmla="*/ 122 h 1175"/>
                <a:gd name="T78" fmla="*/ 1104 w 1536"/>
                <a:gd name="T79" fmla="*/ 757 h 1175"/>
                <a:gd name="T80" fmla="*/ 1202 w 1536"/>
                <a:gd name="T81" fmla="*/ 856 h 1175"/>
                <a:gd name="T82" fmla="*/ 1128 w 1536"/>
                <a:gd name="T83" fmla="*/ 796 h 1175"/>
                <a:gd name="T84" fmla="*/ 1202 w 1536"/>
                <a:gd name="T85" fmla="*/ 855 h 1175"/>
                <a:gd name="T86" fmla="*/ 1247 w 1536"/>
                <a:gd name="T87" fmla="*/ 855 h 1175"/>
                <a:gd name="T88" fmla="*/ 1347 w 1536"/>
                <a:gd name="T89" fmla="*/ 855 h 1175"/>
                <a:gd name="T90" fmla="*/ 1176 w 1536"/>
                <a:gd name="T91" fmla="*/ 685 h 1175"/>
                <a:gd name="T92" fmla="*/ 1443 w 1536"/>
                <a:gd name="T93" fmla="*/ 600 h 1175"/>
                <a:gd name="T94" fmla="*/ 1226 w 1536"/>
                <a:gd name="T95" fmla="*/ 576 h 1175"/>
                <a:gd name="T96" fmla="*/ 1265 w 1536"/>
                <a:gd name="T97" fmla="*/ 603 h 1175"/>
                <a:gd name="T98" fmla="*/ 1297 w 1536"/>
                <a:gd name="T99" fmla="*/ 794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36" h="1175">
                  <a:moveTo>
                    <a:pt x="1484" y="902"/>
                  </a:moveTo>
                  <a:cubicBezTo>
                    <a:pt x="1393" y="856"/>
                    <a:pt x="1393" y="856"/>
                    <a:pt x="1393" y="856"/>
                  </a:cubicBezTo>
                  <a:cubicBezTo>
                    <a:pt x="1392" y="856"/>
                    <a:pt x="1392" y="856"/>
                    <a:pt x="1392" y="855"/>
                  </a:cubicBezTo>
                  <a:cubicBezTo>
                    <a:pt x="1392" y="809"/>
                    <a:pt x="1392" y="809"/>
                    <a:pt x="1392" y="809"/>
                  </a:cubicBezTo>
                  <a:cubicBezTo>
                    <a:pt x="1429" y="783"/>
                    <a:pt x="1456" y="743"/>
                    <a:pt x="1462" y="695"/>
                  </a:cubicBezTo>
                  <a:cubicBezTo>
                    <a:pt x="1479" y="666"/>
                    <a:pt x="1488" y="633"/>
                    <a:pt x="1488" y="600"/>
                  </a:cubicBezTo>
                  <a:cubicBezTo>
                    <a:pt x="1488" y="537"/>
                    <a:pt x="1458" y="482"/>
                    <a:pt x="1412" y="447"/>
                  </a:cubicBezTo>
                  <a:cubicBezTo>
                    <a:pt x="1414" y="438"/>
                    <a:pt x="1416" y="429"/>
                    <a:pt x="1416" y="419"/>
                  </a:cubicBezTo>
                  <a:cubicBezTo>
                    <a:pt x="1416" y="360"/>
                    <a:pt x="1363" y="313"/>
                    <a:pt x="1297" y="313"/>
                  </a:cubicBezTo>
                  <a:cubicBezTo>
                    <a:pt x="1232" y="313"/>
                    <a:pt x="1178" y="360"/>
                    <a:pt x="1178" y="419"/>
                  </a:cubicBezTo>
                  <a:cubicBezTo>
                    <a:pt x="1178" y="429"/>
                    <a:pt x="1180" y="438"/>
                    <a:pt x="1182" y="447"/>
                  </a:cubicBezTo>
                  <a:cubicBezTo>
                    <a:pt x="1155" y="468"/>
                    <a:pt x="1133" y="496"/>
                    <a:pt x="1120" y="529"/>
                  </a:cubicBezTo>
                  <a:cubicBezTo>
                    <a:pt x="1114" y="474"/>
                    <a:pt x="1109" y="409"/>
                    <a:pt x="1103" y="333"/>
                  </a:cubicBezTo>
                  <a:cubicBezTo>
                    <a:pt x="1096" y="234"/>
                    <a:pt x="1060" y="150"/>
                    <a:pt x="999" y="90"/>
                  </a:cubicBezTo>
                  <a:cubicBezTo>
                    <a:pt x="940" y="31"/>
                    <a:pt x="860" y="0"/>
                    <a:pt x="768" y="0"/>
                  </a:cubicBezTo>
                  <a:cubicBezTo>
                    <a:pt x="676" y="0"/>
                    <a:pt x="596" y="31"/>
                    <a:pt x="536" y="90"/>
                  </a:cubicBezTo>
                  <a:cubicBezTo>
                    <a:pt x="476" y="150"/>
                    <a:pt x="440" y="234"/>
                    <a:pt x="433" y="333"/>
                  </a:cubicBezTo>
                  <a:cubicBezTo>
                    <a:pt x="431" y="360"/>
                    <a:pt x="429" y="385"/>
                    <a:pt x="427" y="409"/>
                  </a:cubicBezTo>
                  <a:cubicBezTo>
                    <a:pt x="215" y="409"/>
                    <a:pt x="215" y="409"/>
                    <a:pt x="215" y="409"/>
                  </a:cubicBezTo>
                  <a:cubicBezTo>
                    <a:pt x="136" y="409"/>
                    <a:pt x="72" y="473"/>
                    <a:pt x="72" y="552"/>
                  </a:cubicBezTo>
                  <a:cubicBezTo>
                    <a:pt x="72" y="553"/>
                    <a:pt x="72" y="553"/>
                    <a:pt x="72" y="553"/>
                  </a:cubicBezTo>
                  <a:cubicBezTo>
                    <a:pt x="72" y="571"/>
                    <a:pt x="76" y="590"/>
                    <a:pt x="85" y="606"/>
                  </a:cubicBezTo>
                  <a:cubicBezTo>
                    <a:pt x="96" y="629"/>
                    <a:pt x="96" y="629"/>
                    <a:pt x="96" y="629"/>
                  </a:cubicBezTo>
                  <a:cubicBezTo>
                    <a:pt x="96" y="666"/>
                    <a:pt x="96" y="666"/>
                    <a:pt x="96" y="666"/>
                  </a:cubicBezTo>
                  <a:cubicBezTo>
                    <a:pt x="96" y="724"/>
                    <a:pt x="125" y="776"/>
                    <a:pt x="168" y="808"/>
                  </a:cubicBezTo>
                  <a:cubicBezTo>
                    <a:pt x="168" y="840"/>
                    <a:pt x="168" y="840"/>
                    <a:pt x="168" y="840"/>
                  </a:cubicBezTo>
                  <a:cubicBezTo>
                    <a:pt x="168" y="844"/>
                    <a:pt x="166" y="848"/>
                    <a:pt x="162" y="849"/>
                  </a:cubicBezTo>
                  <a:cubicBezTo>
                    <a:pt x="69" y="876"/>
                    <a:pt x="69" y="876"/>
                    <a:pt x="69" y="876"/>
                  </a:cubicBezTo>
                  <a:cubicBezTo>
                    <a:pt x="28" y="887"/>
                    <a:pt x="0" y="925"/>
                    <a:pt x="0" y="967"/>
                  </a:cubicBezTo>
                  <a:cubicBezTo>
                    <a:pt x="0" y="1153"/>
                    <a:pt x="0" y="1153"/>
                    <a:pt x="0" y="1153"/>
                  </a:cubicBezTo>
                  <a:cubicBezTo>
                    <a:pt x="0" y="1165"/>
                    <a:pt x="10" y="1175"/>
                    <a:pt x="23" y="1175"/>
                  </a:cubicBezTo>
                  <a:cubicBezTo>
                    <a:pt x="35" y="1175"/>
                    <a:pt x="45" y="1165"/>
                    <a:pt x="45" y="1153"/>
                  </a:cubicBezTo>
                  <a:cubicBezTo>
                    <a:pt x="45" y="967"/>
                    <a:pt x="45" y="967"/>
                    <a:pt x="45" y="967"/>
                  </a:cubicBezTo>
                  <a:cubicBezTo>
                    <a:pt x="45" y="945"/>
                    <a:pt x="60" y="925"/>
                    <a:pt x="81" y="919"/>
                  </a:cubicBezTo>
                  <a:cubicBezTo>
                    <a:pt x="174" y="892"/>
                    <a:pt x="174" y="892"/>
                    <a:pt x="174" y="892"/>
                  </a:cubicBezTo>
                  <a:cubicBezTo>
                    <a:pt x="177" y="891"/>
                    <a:pt x="180" y="890"/>
                    <a:pt x="183" y="889"/>
                  </a:cubicBezTo>
                  <a:cubicBezTo>
                    <a:pt x="240" y="946"/>
                    <a:pt x="240" y="946"/>
                    <a:pt x="240" y="946"/>
                  </a:cubicBezTo>
                  <a:cubicBezTo>
                    <a:pt x="240" y="1153"/>
                    <a:pt x="240" y="1153"/>
                    <a:pt x="240" y="1153"/>
                  </a:cubicBezTo>
                  <a:cubicBezTo>
                    <a:pt x="240" y="1165"/>
                    <a:pt x="251" y="1175"/>
                    <a:pt x="263" y="1175"/>
                  </a:cubicBezTo>
                  <a:cubicBezTo>
                    <a:pt x="275" y="1175"/>
                    <a:pt x="285" y="1165"/>
                    <a:pt x="285" y="1153"/>
                  </a:cubicBezTo>
                  <a:cubicBezTo>
                    <a:pt x="285" y="946"/>
                    <a:pt x="285" y="946"/>
                    <a:pt x="285" y="946"/>
                  </a:cubicBezTo>
                  <a:cubicBezTo>
                    <a:pt x="343" y="888"/>
                    <a:pt x="343" y="888"/>
                    <a:pt x="343" y="888"/>
                  </a:cubicBezTo>
                  <a:cubicBezTo>
                    <a:pt x="351" y="892"/>
                    <a:pt x="358" y="894"/>
                    <a:pt x="364" y="896"/>
                  </a:cubicBezTo>
                  <a:cubicBezTo>
                    <a:pt x="387" y="902"/>
                    <a:pt x="387" y="902"/>
                    <a:pt x="387" y="902"/>
                  </a:cubicBezTo>
                  <a:cubicBezTo>
                    <a:pt x="356" y="924"/>
                    <a:pt x="337" y="960"/>
                    <a:pt x="337" y="999"/>
                  </a:cubicBezTo>
                  <a:cubicBezTo>
                    <a:pt x="337" y="1153"/>
                    <a:pt x="337" y="1153"/>
                    <a:pt x="337" y="1153"/>
                  </a:cubicBezTo>
                  <a:cubicBezTo>
                    <a:pt x="337" y="1165"/>
                    <a:pt x="347" y="1175"/>
                    <a:pt x="359" y="1175"/>
                  </a:cubicBezTo>
                  <a:cubicBezTo>
                    <a:pt x="372" y="1175"/>
                    <a:pt x="382" y="1165"/>
                    <a:pt x="382" y="1153"/>
                  </a:cubicBezTo>
                  <a:cubicBezTo>
                    <a:pt x="382" y="999"/>
                    <a:pt x="382" y="999"/>
                    <a:pt x="382" y="999"/>
                  </a:cubicBezTo>
                  <a:cubicBezTo>
                    <a:pt x="382" y="970"/>
                    <a:pt x="399" y="943"/>
                    <a:pt x="426" y="932"/>
                  </a:cubicBezTo>
                  <a:cubicBezTo>
                    <a:pt x="554" y="875"/>
                    <a:pt x="554" y="875"/>
                    <a:pt x="554" y="875"/>
                  </a:cubicBezTo>
                  <a:cubicBezTo>
                    <a:pt x="595" y="956"/>
                    <a:pt x="677" y="1007"/>
                    <a:pt x="768" y="1007"/>
                  </a:cubicBezTo>
                  <a:cubicBezTo>
                    <a:pt x="859" y="1007"/>
                    <a:pt x="942" y="956"/>
                    <a:pt x="982" y="875"/>
                  </a:cubicBezTo>
                  <a:cubicBezTo>
                    <a:pt x="1110" y="932"/>
                    <a:pt x="1110" y="932"/>
                    <a:pt x="1110" y="932"/>
                  </a:cubicBezTo>
                  <a:cubicBezTo>
                    <a:pt x="1137" y="943"/>
                    <a:pt x="1154" y="970"/>
                    <a:pt x="1154" y="999"/>
                  </a:cubicBezTo>
                  <a:cubicBezTo>
                    <a:pt x="1154" y="1153"/>
                    <a:pt x="1154" y="1153"/>
                    <a:pt x="1154" y="1153"/>
                  </a:cubicBezTo>
                  <a:cubicBezTo>
                    <a:pt x="1154" y="1165"/>
                    <a:pt x="1164" y="1175"/>
                    <a:pt x="1177" y="1175"/>
                  </a:cubicBezTo>
                  <a:cubicBezTo>
                    <a:pt x="1189" y="1175"/>
                    <a:pt x="1199" y="1165"/>
                    <a:pt x="1199" y="1153"/>
                  </a:cubicBezTo>
                  <a:cubicBezTo>
                    <a:pt x="1199" y="999"/>
                    <a:pt x="1199" y="999"/>
                    <a:pt x="1199" y="999"/>
                  </a:cubicBezTo>
                  <a:cubicBezTo>
                    <a:pt x="1199" y="970"/>
                    <a:pt x="1189" y="943"/>
                    <a:pt x="1171" y="922"/>
                  </a:cubicBezTo>
                  <a:cubicBezTo>
                    <a:pt x="1206" y="905"/>
                    <a:pt x="1206" y="905"/>
                    <a:pt x="1206" y="905"/>
                  </a:cubicBezTo>
                  <a:cubicBezTo>
                    <a:pt x="1232" y="929"/>
                    <a:pt x="1232" y="929"/>
                    <a:pt x="1232" y="929"/>
                  </a:cubicBezTo>
                  <a:cubicBezTo>
                    <a:pt x="1250" y="947"/>
                    <a:pt x="1274" y="956"/>
                    <a:pt x="1297" y="956"/>
                  </a:cubicBezTo>
                  <a:cubicBezTo>
                    <a:pt x="1321" y="956"/>
                    <a:pt x="1344" y="947"/>
                    <a:pt x="1362" y="929"/>
                  </a:cubicBezTo>
                  <a:cubicBezTo>
                    <a:pt x="1388" y="905"/>
                    <a:pt x="1388" y="905"/>
                    <a:pt x="1388" y="905"/>
                  </a:cubicBezTo>
                  <a:cubicBezTo>
                    <a:pt x="1464" y="942"/>
                    <a:pt x="1464" y="942"/>
                    <a:pt x="1464" y="942"/>
                  </a:cubicBezTo>
                  <a:cubicBezTo>
                    <a:pt x="1480" y="951"/>
                    <a:pt x="1491" y="968"/>
                    <a:pt x="1491" y="987"/>
                  </a:cubicBezTo>
                  <a:cubicBezTo>
                    <a:pt x="1491" y="1153"/>
                    <a:pt x="1491" y="1153"/>
                    <a:pt x="1491" y="1153"/>
                  </a:cubicBezTo>
                  <a:cubicBezTo>
                    <a:pt x="1491" y="1165"/>
                    <a:pt x="1501" y="1175"/>
                    <a:pt x="1514" y="1175"/>
                  </a:cubicBezTo>
                  <a:cubicBezTo>
                    <a:pt x="1526" y="1175"/>
                    <a:pt x="1536" y="1165"/>
                    <a:pt x="1536" y="1153"/>
                  </a:cubicBezTo>
                  <a:cubicBezTo>
                    <a:pt x="1536" y="987"/>
                    <a:pt x="1536" y="987"/>
                    <a:pt x="1536" y="987"/>
                  </a:cubicBezTo>
                  <a:cubicBezTo>
                    <a:pt x="1536" y="951"/>
                    <a:pt x="1516" y="918"/>
                    <a:pt x="1484" y="902"/>
                  </a:cubicBezTo>
                  <a:close/>
                  <a:moveTo>
                    <a:pt x="1297" y="358"/>
                  </a:moveTo>
                  <a:cubicBezTo>
                    <a:pt x="1338" y="358"/>
                    <a:pt x="1371" y="385"/>
                    <a:pt x="1371" y="419"/>
                  </a:cubicBezTo>
                  <a:cubicBezTo>
                    <a:pt x="1371" y="421"/>
                    <a:pt x="1371" y="422"/>
                    <a:pt x="1371" y="424"/>
                  </a:cubicBezTo>
                  <a:cubicBezTo>
                    <a:pt x="1348" y="414"/>
                    <a:pt x="1323" y="409"/>
                    <a:pt x="1297" y="409"/>
                  </a:cubicBezTo>
                  <a:cubicBezTo>
                    <a:pt x="1271" y="409"/>
                    <a:pt x="1246" y="414"/>
                    <a:pt x="1224" y="424"/>
                  </a:cubicBezTo>
                  <a:cubicBezTo>
                    <a:pt x="1224" y="422"/>
                    <a:pt x="1223" y="421"/>
                    <a:pt x="1223" y="419"/>
                  </a:cubicBezTo>
                  <a:cubicBezTo>
                    <a:pt x="1223" y="385"/>
                    <a:pt x="1256" y="358"/>
                    <a:pt x="1297" y="358"/>
                  </a:cubicBezTo>
                  <a:close/>
                  <a:moveTo>
                    <a:pt x="263" y="905"/>
                  </a:moveTo>
                  <a:cubicBezTo>
                    <a:pt x="212" y="853"/>
                    <a:pt x="212" y="853"/>
                    <a:pt x="212" y="853"/>
                  </a:cubicBezTo>
                  <a:cubicBezTo>
                    <a:pt x="213" y="849"/>
                    <a:pt x="213" y="845"/>
                    <a:pt x="213" y="840"/>
                  </a:cubicBezTo>
                  <a:cubicBezTo>
                    <a:pt x="213" y="831"/>
                    <a:pt x="213" y="831"/>
                    <a:pt x="213" y="831"/>
                  </a:cubicBezTo>
                  <a:cubicBezTo>
                    <a:pt x="227" y="835"/>
                    <a:pt x="242" y="838"/>
                    <a:pt x="258" y="839"/>
                  </a:cubicBezTo>
                  <a:cubicBezTo>
                    <a:pt x="260" y="839"/>
                    <a:pt x="261" y="839"/>
                    <a:pt x="263" y="839"/>
                  </a:cubicBezTo>
                  <a:cubicBezTo>
                    <a:pt x="280" y="839"/>
                    <a:pt x="297" y="836"/>
                    <a:pt x="313" y="831"/>
                  </a:cubicBezTo>
                  <a:cubicBezTo>
                    <a:pt x="313" y="840"/>
                    <a:pt x="313" y="840"/>
                    <a:pt x="313" y="840"/>
                  </a:cubicBezTo>
                  <a:cubicBezTo>
                    <a:pt x="313" y="845"/>
                    <a:pt x="313" y="849"/>
                    <a:pt x="314" y="853"/>
                  </a:cubicBezTo>
                  <a:lnTo>
                    <a:pt x="263" y="905"/>
                  </a:lnTo>
                  <a:close/>
                  <a:moveTo>
                    <a:pt x="259" y="794"/>
                  </a:moveTo>
                  <a:cubicBezTo>
                    <a:pt x="194" y="792"/>
                    <a:pt x="141" y="734"/>
                    <a:pt x="141" y="666"/>
                  </a:cubicBezTo>
                  <a:cubicBezTo>
                    <a:pt x="141" y="624"/>
                    <a:pt x="141" y="624"/>
                    <a:pt x="141" y="624"/>
                  </a:cubicBezTo>
                  <a:cubicBezTo>
                    <a:pt x="141" y="620"/>
                    <a:pt x="140" y="617"/>
                    <a:pt x="139" y="614"/>
                  </a:cubicBezTo>
                  <a:cubicBezTo>
                    <a:pt x="125" y="586"/>
                    <a:pt x="125" y="586"/>
                    <a:pt x="125" y="586"/>
                  </a:cubicBezTo>
                  <a:cubicBezTo>
                    <a:pt x="120" y="576"/>
                    <a:pt x="117" y="564"/>
                    <a:pt x="117" y="553"/>
                  </a:cubicBezTo>
                  <a:cubicBezTo>
                    <a:pt x="117" y="552"/>
                    <a:pt x="117" y="552"/>
                    <a:pt x="117" y="552"/>
                  </a:cubicBezTo>
                  <a:cubicBezTo>
                    <a:pt x="117" y="498"/>
                    <a:pt x="161" y="454"/>
                    <a:pt x="215" y="454"/>
                  </a:cubicBezTo>
                  <a:cubicBezTo>
                    <a:pt x="409" y="454"/>
                    <a:pt x="409" y="454"/>
                    <a:pt x="409" y="454"/>
                  </a:cubicBezTo>
                  <a:cubicBezTo>
                    <a:pt x="409" y="547"/>
                    <a:pt x="409" y="547"/>
                    <a:pt x="409" y="547"/>
                  </a:cubicBezTo>
                  <a:cubicBezTo>
                    <a:pt x="409" y="562"/>
                    <a:pt x="405" y="577"/>
                    <a:pt x="398" y="591"/>
                  </a:cubicBezTo>
                  <a:cubicBezTo>
                    <a:pt x="387" y="614"/>
                    <a:pt x="387" y="614"/>
                    <a:pt x="387" y="614"/>
                  </a:cubicBezTo>
                  <a:cubicBezTo>
                    <a:pt x="386" y="617"/>
                    <a:pt x="385" y="620"/>
                    <a:pt x="385" y="624"/>
                  </a:cubicBezTo>
                  <a:cubicBezTo>
                    <a:pt x="385" y="672"/>
                    <a:pt x="385" y="672"/>
                    <a:pt x="385" y="672"/>
                  </a:cubicBezTo>
                  <a:cubicBezTo>
                    <a:pt x="385" y="705"/>
                    <a:pt x="372" y="736"/>
                    <a:pt x="348" y="759"/>
                  </a:cubicBezTo>
                  <a:cubicBezTo>
                    <a:pt x="324" y="782"/>
                    <a:pt x="292" y="795"/>
                    <a:pt x="259" y="794"/>
                  </a:cubicBezTo>
                  <a:close/>
                  <a:moveTo>
                    <a:pt x="447" y="873"/>
                  </a:moveTo>
                  <a:cubicBezTo>
                    <a:pt x="376" y="853"/>
                    <a:pt x="376" y="853"/>
                    <a:pt x="376" y="853"/>
                  </a:cubicBezTo>
                  <a:cubicBezTo>
                    <a:pt x="358" y="847"/>
                    <a:pt x="358" y="845"/>
                    <a:pt x="358" y="840"/>
                  </a:cubicBezTo>
                  <a:cubicBezTo>
                    <a:pt x="358" y="809"/>
                    <a:pt x="358" y="809"/>
                    <a:pt x="358" y="809"/>
                  </a:cubicBezTo>
                  <a:cubicBezTo>
                    <a:pt x="365" y="804"/>
                    <a:pt x="372" y="798"/>
                    <a:pt x="379" y="792"/>
                  </a:cubicBezTo>
                  <a:cubicBezTo>
                    <a:pt x="384" y="787"/>
                    <a:pt x="388" y="782"/>
                    <a:pt x="392" y="778"/>
                  </a:cubicBezTo>
                  <a:cubicBezTo>
                    <a:pt x="395" y="785"/>
                    <a:pt x="401" y="791"/>
                    <a:pt x="408" y="796"/>
                  </a:cubicBezTo>
                  <a:cubicBezTo>
                    <a:pt x="426" y="808"/>
                    <a:pt x="460" y="827"/>
                    <a:pt x="510" y="845"/>
                  </a:cubicBezTo>
                  <a:lnTo>
                    <a:pt x="447" y="873"/>
                  </a:lnTo>
                  <a:close/>
                  <a:moveTo>
                    <a:pt x="768" y="962"/>
                  </a:moveTo>
                  <a:cubicBezTo>
                    <a:pt x="695" y="962"/>
                    <a:pt x="629" y="921"/>
                    <a:pt x="595" y="857"/>
                  </a:cubicBezTo>
                  <a:cubicBezTo>
                    <a:pt x="628" y="842"/>
                    <a:pt x="628" y="842"/>
                    <a:pt x="628" y="842"/>
                  </a:cubicBezTo>
                  <a:cubicBezTo>
                    <a:pt x="654" y="831"/>
                    <a:pt x="670" y="805"/>
                    <a:pt x="670" y="778"/>
                  </a:cubicBezTo>
                  <a:cubicBezTo>
                    <a:pt x="670" y="724"/>
                    <a:pt x="670" y="724"/>
                    <a:pt x="670" y="724"/>
                  </a:cubicBezTo>
                  <a:cubicBezTo>
                    <a:pt x="700" y="736"/>
                    <a:pt x="733" y="742"/>
                    <a:pt x="768" y="742"/>
                  </a:cubicBezTo>
                  <a:cubicBezTo>
                    <a:pt x="803" y="742"/>
                    <a:pt x="836" y="736"/>
                    <a:pt x="866" y="724"/>
                  </a:cubicBezTo>
                  <a:cubicBezTo>
                    <a:pt x="866" y="778"/>
                    <a:pt x="866" y="778"/>
                    <a:pt x="866" y="778"/>
                  </a:cubicBezTo>
                  <a:cubicBezTo>
                    <a:pt x="866" y="805"/>
                    <a:pt x="882" y="831"/>
                    <a:pt x="908" y="842"/>
                  </a:cubicBezTo>
                  <a:cubicBezTo>
                    <a:pt x="941" y="857"/>
                    <a:pt x="941" y="857"/>
                    <a:pt x="941" y="857"/>
                  </a:cubicBezTo>
                  <a:cubicBezTo>
                    <a:pt x="908" y="921"/>
                    <a:pt x="841" y="962"/>
                    <a:pt x="768" y="962"/>
                  </a:cubicBezTo>
                  <a:close/>
                  <a:moveTo>
                    <a:pt x="963" y="817"/>
                  </a:moveTo>
                  <a:cubicBezTo>
                    <a:pt x="926" y="801"/>
                    <a:pt x="926" y="801"/>
                    <a:pt x="926" y="801"/>
                  </a:cubicBezTo>
                  <a:cubicBezTo>
                    <a:pt x="917" y="797"/>
                    <a:pt x="911" y="788"/>
                    <a:pt x="911" y="778"/>
                  </a:cubicBezTo>
                  <a:cubicBezTo>
                    <a:pt x="911" y="700"/>
                    <a:pt x="911" y="700"/>
                    <a:pt x="911" y="700"/>
                  </a:cubicBezTo>
                  <a:cubicBezTo>
                    <a:pt x="983" y="653"/>
                    <a:pt x="1031" y="572"/>
                    <a:pt x="1031" y="479"/>
                  </a:cubicBezTo>
                  <a:cubicBezTo>
                    <a:pt x="1031" y="437"/>
                    <a:pt x="1031" y="437"/>
                    <a:pt x="1031" y="437"/>
                  </a:cubicBezTo>
                  <a:cubicBezTo>
                    <a:pt x="1031" y="410"/>
                    <a:pt x="1019" y="384"/>
                    <a:pt x="999" y="366"/>
                  </a:cubicBezTo>
                  <a:cubicBezTo>
                    <a:pt x="954" y="327"/>
                    <a:pt x="851" y="258"/>
                    <a:pt x="674" y="241"/>
                  </a:cubicBezTo>
                  <a:cubicBezTo>
                    <a:pt x="662" y="239"/>
                    <a:pt x="651" y="248"/>
                    <a:pt x="649" y="261"/>
                  </a:cubicBezTo>
                  <a:cubicBezTo>
                    <a:pt x="648" y="273"/>
                    <a:pt x="657" y="284"/>
                    <a:pt x="670" y="285"/>
                  </a:cubicBezTo>
                  <a:cubicBezTo>
                    <a:pt x="835" y="302"/>
                    <a:pt x="928" y="364"/>
                    <a:pt x="969" y="400"/>
                  </a:cubicBezTo>
                  <a:cubicBezTo>
                    <a:pt x="980" y="409"/>
                    <a:pt x="986" y="423"/>
                    <a:pt x="986" y="437"/>
                  </a:cubicBezTo>
                  <a:cubicBezTo>
                    <a:pt x="986" y="479"/>
                    <a:pt x="986" y="479"/>
                    <a:pt x="986" y="479"/>
                  </a:cubicBezTo>
                  <a:cubicBezTo>
                    <a:pt x="986" y="600"/>
                    <a:pt x="888" y="697"/>
                    <a:pt x="768" y="697"/>
                  </a:cubicBezTo>
                  <a:cubicBezTo>
                    <a:pt x="648" y="697"/>
                    <a:pt x="550" y="600"/>
                    <a:pt x="550" y="479"/>
                  </a:cubicBezTo>
                  <a:cubicBezTo>
                    <a:pt x="550" y="461"/>
                    <a:pt x="550" y="461"/>
                    <a:pt x="550" y="461"/>
                  </a:cubicBezTo>
                  <a:cubicBezTo>
                    <a:pt x="550" y="452"/>
                    <a:pt x="555" y="444"/>
                    <a:pt x="563" y="439"/>
                  </a:cubicBezTo>
                  <a:cubicBezTo>
                    <a:pt x="591" y="423"/>
                    <a:pt x="628" y="393"/>
                    <a:pt x="645" y="342"/>
                  </a:cubicBezTo>
                  <a:cubicBezTo>
                    <a:pt x="649" y="330"/>
                    <a:pt x="643" y="318"/>
                    <a:pt x="631" y="314"/>
                  </a:cubicBezTo>
                  <a:cubicBezTo>
                    <a:pt x="619" y="310"/>
                    <a:pt x="606" y="316"/>
                    <a:pt x="602" y="328"/>
                  </a:cubicBezTo>
                  <a:cubicBezTo>
                    <a:pt x="590" y="366"/>
                    <a:pt x="562" y="388"/>
                    <a:pt x="540" y="400"/>
                  </a:cubicBezTo>
                  <a:cubicBezTo>
                    <a:pt x="519" y="413"/>
                    <a:pt x="505" y="436"/>
                    <a:pt x="505" y="461"/>
                  </a:cubicBezTo>
                  <a:cubicBezTo>
                    <a:pt x="505" y="479"/>
                    <a:pt x="505" y="479"/>
                    <a:pt x="505" y="479"/>
                  </a:cubicBezTo>
                  <a:cubicBezTo>
                    <a:pt x="505" y="572"/>
                    <a:pt x="553" y="653"/>
                    <a:pt x="625" y="700"/>
                  </a:cubicBezTo>
                  <a:cubicBezTo>
                    <a:pt x="625" y="778"/>
                    <a:pt x="625" y="778"/>
                    <a:pt x="625" y="778"/>
                  </a:cubicBezTo>
                  <a:cubicBezTo>
                    <a:pt x="625" y="788"/>
                    <a:pt x="619" y="797"/>
                    <a:pt x="610" y="801"/>
                  </a:cubicBezTo>
                  <a:cubicBezTo>
                    <a:pt x="573" y="817"/>
                    <a:pt x="573" y="817"/>
                    <a:pt x="573" y="817"/>
                  </a:cubicBezTo>
                  <a:cubicBezTo>
                    <a:pt x="500" y="798"/>
                    <a:pt x="454" y="772"/>
                    <a:pt x="433" y="758"/>
                  </a:cubicBezTo>
                  <a:cubicBezTo>
                    <a:pt x="432" y="758"/>
                    <a:pt x="432" y="758"/>
                    <a:pt x="432" y="757"/>
                  </a:cubicBezTo>
                  <a:cubicBezTo>
                    <a:pt x="440" y="711"/>
                    <a:pt x="460" y="577"/>
                    <a:pt x="478" y="337"/>
                  </a:cubicBezTo>
                  <a:cubicBezTo>
                    <a:pt x="484" y="248"/>
                    <a:pt x="516" y="174"/>
                    <a:pt x="568" y="122"/>
                  </a:cubicBezTo>
                  <a:cubicBezTo>
                    <a:pt x="619" y="72"/>
                    <a:pt x="689" y="45"/>
                    <a:pt x="768" y="45"/>
                  </a:cubicBezTo>
                  <a:cubicBezTo>
                    <a:pt x="847" y="45"/>
                    <a:pt x="917" y="72"/>
                    <a:pt x="968" y="122"/>
                  </a:cubicBezTo>
                  <a:cubicBezTo>
                    <a:pt x="1020" y="174"/>
                    <a:pt x="1052" y="248"/>
                    <a:pt x="1058" y="337"/>
                  </a:cubicBezTo>
                  <a:cubicBezTo>
                    <a:pt x="1076" y="577"/>
                    <a:pt x="1096" y="711"/>
                    <a:pt x="1104" y="757"/>
                  </a:cubicBezTo>
                  <a:cubicBezTo>
                    <a:pt x="1104" y="758"/>
                    <a:pt x="1104" y="758"/>
                    <a:pt x="1103" y="758"/>
                  </a:cubicBezTo>
                  <a:cubicBezTo>
                    <a:pt x="1082" y="772"/>
                    <a:pt x="1036" y="798"/>
                    <a:pt x="963" y="817"/>
                  </a:cubicBezTo>
                  <a:close/>
                  <a:moveTo>
                    <a:pt x="1202" y="855"/>
                  </a:moveTo>
                  <a:cubicBezTo>
                    <a:pt x="1202" y="856"/>
                    <a:pt x="1202" y="856"/>
                    <a:pt x="1202" y="856"/>
                  </a:cubicBezTo>
                  <a:cubicBezTo>
                    <a:pt x="1131" y="892"/>
                    <a:pt x="1131" y="892"/>
                    <a:pt x="1131" y="892"/>
                  </a:cubicBezTo>
                  <a:cubicBezTo>
                    <a:pt x="1130" y="891"/>
                    <a:pt x="1129" y="891"/>
                    <a:pt x="1129" y="890"/>
                  </a:cubicBezTo>
                  <a:cubicBezTo>
                    <a:pt x="1026" y="845"/>
                    <a:pt x="1026" y="845"/>
                    <a:pt x="1026" y="845"/>
                  </a:cubicBezTo>
                  <a:cubicBezTo>
                    <a:pt x="1076" y="827"/>
                    <a:pt x="1110" y="808"/>
                    <a:pt x="1128" y="796"/>
                  </a:cubicBezTo>
                  <a:cubicBezTo>
                    <a:pt x="1143" y="786"/>
                    <a:pt x="1151" y="768"/>
                    <a:pt x="1148" y="749"/>
                  </a:cubicBezTo>
                  <a:cubicBezTo>
                    <a:pt x="1148" y="748"/>
                    <a:pt x="1148" y="747"/>
                    <a:pt x="1148" y="746"/>
                  </a:cubicBezTo>
                  <a:cubicBezTo>
                    <a:pt x="1160" y="772"/>
                    <a:pt x="1179" y="793"/>
                    <a:pt x="1202" y="809"/>
                  </a:cubicBezTo>
                  <a:lnTo>
                    <a:pt x="1202" y="855"/>
                  </a:lnTo>
                  <a:close/>
                  <a:moveTo>
                    <a:pt x="1331" y="897"/>
                  </a:moveTo>
                  <a:cubicBezTo>
                    <a:pt x="1312" y="915"/>
                    <a:pt x="1282" y="915"/>
                    <a:pt x="1263" y="897"/>
                  </a:cubicBezTo>
                  <a:cubicBezTo>
                    <a:pt x="1242" y="877"/>
                    <a:pt x="1242" y="877"/>
                    <a:pt x="1242" y="877"/>
                  </a:cubicBezTo>
                  <a:cubicBezTo>
                    <a:pt x="1245" y="870"/>
                    <a:pt x="1247" y="863"/>
                    <a:pt x="1247" y="855"/>
                  </a:cubicBezTo>
                  <a:cubicBezTo>
                    <a:pt x="1247" y="831"/>
                    <a:pt x="1247" y="831"/>
                    <a:pt x="1247" y="831"/>
                  </a:cubicBezTo>
                  <a:cubicBezTo>
                    <a:pt x="1263" y="836"/>
                    <a:pt x="1280" y="839"/>
                    <a:pt x="1297" y="839"/>
                  </a:cubicBezTo>
                  <a:cubicBezTo>
                    <a:pt x="1314" y="839"/>
                    <a:pt x="1331" y="836"/>
                    <a:pt x="1347" y="831"/>
                  </a:cubicBezTo>
                  <a:cubicBezTo>
                    <a:pt x="1347" y="855"/>
                    <a:pt x="1347" y="855"/>
                    <a:pt x="1347" y="855"/>
                  </a:cubicBezTo>
                  <a:cubicBezTo>
                    <a:pt x="1347" y="863"/>
                    <a:pt x="1349" y="870"/>
                    <a:pt x="1352" y="877"/>
                  </a:cubicBezTo>
                  <a:lnTo>
                    <a:pt x="1331" y="897"/>
                  </a:lnTo>
                  <a:close/>
                  <a:moveTo>
                    <a:pt x="1297" y="794"/>
                  </a:moveTo>
                  <a:cubicBezTo>
                    <a:pt x="1235" y="794"/>
                    <a:pt x="1183" y="747"/>
                    <a:pt x="1176" y="685"/>
                  </a:cubicBezTo>
                  <a:cubicBezTo>
                    <a:pt x="1176" y="682"/>
                    <a:pt x="1175" y="679"/>
                    <a:pt x="1173" y="676"/>
                  </a:cubicBezTo>
                  <a:cubicBezTo>
                    <a:pt x="1159" y="653"/>
                    <a:pt x="1151" y="626"/>
                    <a:pt x="1151" y="600"/>
                  </a:cubicBezTo>
                  <a:cubicBezTo>
                    <a:pt x="1151" y="519"/>
                    <a:pt x="1217" y="454"/>
                    <a:pt x="1297" y="454"/>
                  </a:cubicBezTo>
                  <a:cubicBezTo>
                    <a:pt x="1377" y="454"/>
                    <a:pt x="1443" y="519"/>
                    <a:pt x="1443" y="600"/>
                  </a:cubicBezTo>
                  <a:cubicBezTo>
                    <a:pt x="1443" y="615"/>
                    <a:pt x="1440" y="631"/>
                    <a:pt x="1436" y="645"/>
                  </a:cubicBezTo>
                  <a:cubicBezTo>
                    <a:pt x="1372" y="580"/>
                    <a:pt x="1259" y="555"/>
                    <a:pt x="1254" y="554"/>
                  </a:cubicBezTo>
                  <a:cubicBezTo>
                    <a:pt x="1247" y="552"/>
                    <a:pt x="1240" y="554"/>
                    <a:pt x="1235" y="558"/>
                  </a:cubicBezTo>
                  <a:cubicBezTo>
                    <a:pt x="1230" y="562"/>
                    <a:pt x="1226" y="569"/>
                    <a:pt x="1226" y="576"/>
                  </a:cubicBezTo>
                  <a:cubicBezTo>
                    <a:pt x="1226" y="576"/>
                    <a:pt x="1225" y="591"/>
                    <a:pt x="1209" y="608"/>
                  </a:cubicBezTo>
                  <a:cubicBezTo>
                    <a:pt x="1200" y="617"/>
                    <a:pt x="1200" y="631"/>
                    <a:pt x="1209" y="640"/>
                  </a:cubicBezTo>
                  <a:cubicBezTo>
                    <a:pt x="1218" y="648"/>
                    <a:pt x="1232" y="648"/>
                    <a:pt x="1241" y="640"/>
                  </a:cubicBezTo>
                  <a:cubicBezTo>
                    <a:pt x="1253" y="627"/>
                    <a:pt x="1261" y="614"/>
                    <a:pt x="1265" y="603"/>
                  </a:cubicBezTo>
                  <a:cubicBezTo>
                    <a:pt x="1303" y="615"/>
                    <a:pt x="1382" y="643"/>
                    <a:pt x="1417" y="693"/>
                  </a:cubicBezTo>
                  <a:cubicBezTo>
                    <a:pt x="1407" y="751"/>
                    <a:pt x="1357" y="794"/>
                    <a:pt x="1297" y="794"/>
                  </a:cubicBezTo>
                  <a:close/>
                  <a:moveTo>
                    <a:pt x="1297" y="794"/>
                  </a:moveTo>
                  <a:cubicBezTo>
                    <a:pt x="1297" y="794"/>
                    <a:pt x="1297" y="794"/>
                    <a:pt x="1297" y="794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  <p:sp>
          <p:nvSpPr>
            <p:cNvPr id="144" name="Freeform 161">
              <a:extLst>
                <a:ext uri="{FF2B5EF4-FFF2-40B4-BE49-F238E27FC236}">
                  <a16:creationId xmlns:a16="http://schemas.microsoft.com/office/drawing/2014/main" id="{F7A41EE3-49A2-667D-B7B2-4B0978BDC1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6050" y="5151134"/>
              <a:ext cx="11228" cy="43307"/>
            </a:xfrm>
            <a:custGeom>
              <a:avLst/>
              <a:gdLst>
                <a:gd name="T0" fmla="*/ 22 w 45"/>
                <a:gd name="T1" fmla="*/ 0 h 159"/>
                <a:gd name="T2" fmla="*/ 0 w 45"/>
                <a:gd name="T3" fmla="*/ 22 h 159"/>
                <a:gd name="T4" fmla="*/ 0 w 45"/>
                <a:gd name="T5" fmla="*/ 137 h 159"/>
                <a:gd name="T6" fmla="*/ 22 w 45"/>
                <a:gd name="T7" fmla="*/ 159 h 159"/>
                <a:gd name="T8" fmla="*/ 45 w 45"/>
                <a:gd name="T9" fmla="*/ 137 h 159"/>
                <a:gd name="T10" fmla="*/ 45 w 45"/>
                <a:gd name="T11" fmla="*/ 22 h 159"/>
                <a:gd name="T12" fmla="*/ 22 w 45"/>
                <a:gd name="T13" fmla="*/ 0 h 159"/>
                <a:gd name="T14" fmla="*/ 22 w 45"/>
                <a:gd name="T15" fmla="*/ 0 h 159"/>
                <a:gd name="T16" fmla="*/ 22 w 45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59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10" y="159"/>
                    <a:pt x="22" y="159"/>
                  </a:cubicBezTo>
                  <a:cubicBezTo>
                    <a:pt x="35" y="159"/>
                    <a:pt x="45" y="149"/>
                    <a:pt x="45" y="137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10"/>
                    <a:pt x="35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urmeGeometricSans4 Regular"/>
                <a:ea typeface="+mn-ea"/>
                <a:cs typeface="+mn-cs"/>
              </a:endParaRPr>
            </a:p>
          </p:txBody>
        </p:sp>
      </p:grpSp>
      <p:pic>
        <p:nvPicPr>
          <p:cNvPr id="145" name="Picture 8" descr="Logotipo&#10;&#10;Descripción generada automáticamente">
            <a:extLst>
              <a:ext uri="{FF2B5EF4-FFF2-40B4-BE49-F238E27FC236}">
                <a16:creationId xmlns:a16="http://schemas.microsoft.com/office/drawing/2014/main" id="{477B3C37-4381-4A64-D13F-C8DEE97EC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988" y="5093432"/>
            <a:ext cx="908090" cy="9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95CD3E1-331E-E90C-9E3D-521DE133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806" y="3979534"/>
            <a:ext cx="1116957" cy="56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Imagen 146">
            <a:extLst>
              <a:ext uri="{FF2B5EF4-FFF2-40B4-BE49-F238E27FC236}">
                <a16:creationId xmlns:a16="http://schemas.microsoft.com/office/drawing/2014/main" id="{62C42F90-BFC3-4B0B-57BF-F32B1C5BC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94" r="33170"/>
          <a:stretch/>
        </p:blipFill>
        <p:spPr>
          <a:xfrm>
            <a:off x="9762559" y="4084291"/>
            <a:ext cx="430296" cy="388460"/>
          </a:xfrm>
          <a:prstGeom prst="rect">
            <a:avLst/>
          </a:prstGeom>
        </p:spPr>
      </p:pic>
      <p:pic>
        <p:nvPicPr>
          <p:cNvPr id="148" name="Picture 8">
            <a:extLst>
              <a:ext uri="{FF2B5EF4-FFF2-40B4-BE49-F238E27FC236}">
                <a16:creationId xmlns:a16="http://schemas.microsoft.com/office/drawing/2014/main" id="{3CFBFA23-2DDA-2D8E-5C13-6DF8A786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808" y="4187891"/>
            <a:ext cx="937257" cy="2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Forme libre : forme 23">
            <a:extLst>
              <a:ext uri="{FF2B5EF4-FFF2-40B4-BE49-F238E27FC236}">
                <a16:creationId xmlns:a16="http://schemas.microsoft.com/office/drawing/2014/main" id="{52FD02CB-32C2-D980-99F8-68C898B7BDDF}"/>
              </a:ext>
            </a:extLst>
          </p:cNvPr>
          <p:cNvSpPr/>
          <p:nvPr/>
        </p:nvSpPr>
        <p:spPr>
          <a:xfrm flipH="1" flipV="1">
            <a:off x="7076420" y="3956871"/>
            <a:ext cx="556412" cy="332634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2887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Clientes</a:t>
            </a:r>
            <a:r>
              <a:rPr lang="en-GB" dirty="0"/>
              <a:t> con </a:t>
            </a:r>
            <a:r>
              <a:rPr lang="en-GB" dirty="0" err="1"/>
              <a:t>los</a:t>
            </a:r>
            <a:r>
              <a:rPr lang="en-GB" dirty="0"/>
              <a:t> que </a:t>
            </a:r>
            <a:r>
              <a:rPr lang="en-GB" dirty="0" err="1"/>
              <a:t>colaboramos</a:t>
            </a:r>
            <a:endParaRPr lang="en-GB" noProof="0" dirty="0"/>
          </a:p>
        </p:txBody>
      </p:sp>
      <p:sp>
        <p:nvSpPr>
          <p:cNvPr id="7" name="AutoShape 20" descr="Oficina 3317 Leganes C/ Getafe 16 de TARGOBANK - Telefonos y direccion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2" name="Espace réservé du contenu 1"/>
          <p:cNvSpPr txBox="1">
            <a:spLocks/>
          </p:cNvSpPr>
          <p:nvPr/>
        </p:nvSpPr>
        <p:spPr bwMode="auto">
          <a:xfrm>
            <a:off x="391502" y="1563733"/>
            <a:ext cx="873221" cy="1892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 defTabSz="182562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ct val="70000"/>
              <a:defRPr sz="3000" b="1">
                <a:solidFill>
                  <a:srgbClr val="232323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2813" rtl="0" eaLnBrk="1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Helvetica Light"/>
              </a:rPr>
              <a:t>Aeroline</a:t>
            </a:r>
            <a:endParaRPr kumimoji="0" lang="es-ES_tradnl" altLang="es-ES" sz="15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Helvetica Light"/>
            </a:endParaRPr>
          </a:p>
        </p:txBody>
      </p:sp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62" y="1473730"/>
            <a:ext cx="1019624" cy="284643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18" y="1499206"/>
            <a:ext cx="1123719" cy="255031"/>
          </a:xfrm>
          <a:prstGeom prst="rect">
            <a:avLst/>
          </a:prstGeom>
        </p:spPr>
      </p:pic>
      <p:sp>
        <p:nvSpPr>
          <p:cNvPr id="99" name="Espace réservé du contenu 1"/>
          <p:cNvSpPr txBox="1">
            <a:spLocks/>
          </p:cNvSpPr>
          <p:nvPr/>
        </p:nvSpPr>
        <p:spPr bwMode="auto">
          <a:xfrm>
            <a:off x="357932" y="2242341"/>
            <a:ext cx="873221" cy="3739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0" lvl="0" indent="0" algn="r" defTabSz="912813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tabLst/>
              <a:defRPr kumimoji="0" sz="15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s-ES_tradnl" altLang="es-ES" err="1">
                <a:sym typeface="Helvetica Light"/>
              </a:rPr>
              <a:t>Telco</a:t>
            </a:r>
            <a:r>
              <a:rPr lang="es-ES_tradnl" altLang="es-ES">
                <a:sym typeface="Helvetica Light"/>
              </a:rPr>
              <a:t> y Utilites</a:t>
            </a:r>
          </a:p>
        </p:txBody>
      </p:sp>
      <p:pic>
        <p:nvPicPr>
          <p:cNvPr id="104" name="Picture 24">
            <a:hlinkClick r:id="rId5" tooltip="Pulse Alt + 1 para acceder a la HOME de la página de Enagas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r="15643" b="10040"/>
          <a:stretch/>
        </p:blipFill>
        <p:spPr bwMode="auto">
          <a:xfrm>
            <a:off x="2598286" y="2127423"/>
            <a:ext cx="694200" cy="62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Imagen 10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9" b="37396"/>
          <a:stretch/>
        </p:blipFill>
        <p:spPr>
          <a:xfrm>
            <a:off x="4574929" y="2369358"/>
            <a:ext cx="724325" cy="162180"/>
          </a:xfrm>
          <a:prstGeom prst="rect">
            <a:avLst/>
          </a:prstGeom>
        </p:spPr>
      </p:pic>
      <p:pic>
        <p:nvPicPr>
          <p:cNvPr id="110" name="Picture 16" descr="Engie remporte deux prix lors du Data Festival 201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9020" y="2311539"/>
            <a:ext cx="654087" cy="2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Imagen 1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411" y="2146591"/>
            <a:ext cx="1045976" cy="58574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51" y="2328399"/>
            <a:ext cx="706642" cy="28789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1244" y="2337848"/>
            <a:ext cx="1101750" cy="225200"/>
          </a:xfrm>
          <a:prstGeom prst="rect">
            <a:avLst/>
          </a:prstGeom>
        </p:spPr>
      </p:pic>
      <p:cxnSp>
        <p:nvCxnSpPr>
          <p:cNvPr id="157" name="Conector recto 156"/>
          <p:cNvCxnSpPr/>
          <p:nvPr/>
        </p:nvCxnSpPr>
        <p:spPr>
          <a:xfrm>
            <a:off x="1597852" y="2058633"/>
            <a:ext cx="10013691" cy="0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Conector recto 157"/>
          <p:cNvCxnSpPr/>
          <p:nvPr/>
        </p:nvCxnSpPr>
        <p:spPr>
          <a:xfrm>
            <a:off x="1597851" y="2820295"/>
            <a:ext cx="10013691" cy="0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75" y="1501205"/>
            <a:ext cx="1026000" cy="22884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8E2DBC1-4F9A-DBFC-7A43-BCF3E996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2071" y="2209567"/>
            <a:ext cx="1276143" cy="45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720F2BC-1763-46A6-71E3-4131E877B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80088" y="2205033"/>
            <a:ext cx="761902" cy="4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2D95C09-94B0-E859-DF4C-EA85D102CA3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7291" y="2249125"/>
            <a:ext cx="1029782" cy="35060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16B9BE1-87EC-8D3A-AAC8-67D80FA06A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6077" y="1490303"/>
            <a:ext cx="903157" cy="336142"/>
          </a:xfrm>
          <a:prstGeom prst="rect">
            <a:avLst/>
          </a:prstGeom>
        </p:spPr>
      </p:pic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131D771B-3674-0364-3AF0-A6651C6DC646}"/>
              </a:ext>
            </a:extLst>
          </p:cNvPr>
          <p:cNvSpPr txBox="1">
            <a:spLocks/>
          </p:cNvSpPr>
          <p:nvPr/>
        </p:nvSpPr>
        <p:spPr bwMode="auto">
          <a:xfrm>
            <a:off x="344820" y="3047863"/>
            <a:ext cx="873221" cy="1892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0" lvl="0" indent="0" algn="r" defTabSz="912813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tabLst/>
              <a:defRPr kumimoji="0" sz="15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s-ES_tradnl" altLang="es-ES" err="1">
                <a:sym typeface="Helvetica Light"/>
              </a:rPr>
              <a:t>Retail</a:t>
            </a:r>
            <a:endParaRPr lang="es-ES_tradnl" altLang="es-ES">
              <a:sym typeface="Helvetica Light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382B09C-3950-9362-44B2-FA9FC943D4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52" y="3064322"/>
            <a:ext cx="933606" cy="11159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4D61493-312A-5927-DF9F-4E0510917B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49" y="3017707"/>
            <a:ext cx="1024137" cy="20482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34E9D8C-F6D2-9A78-AB09-6B3FC3F76B5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86" y="2971982"/>
            <a:ext cx="1069127" cy="279237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506379A-2A09-0579-903B-E3A82F3A68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52" y="2892300"/>
            <a:ext cx="810023" cy="455638"/>
          </a:xfrm>
          <a:prstGeom prst="rect">
            <a:avLst/>
          </a:prstGeom>
        </p:spPr>
      </p:pic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841D60F5-9900-4D41-4660-D2A4CC4FB095}"/>
              </a:ext>
            </a:extLst>
          </p:cNvPr>
          <p:cNvSpPr txBox="1">
            <a:spLocks/>
          </p:cNvSpPr>
          <p:nvPr/>
        </p:nvSpPr>
        <p:spPr bwMode="auto">
          <a:xfrm>
            <a:off x="0" y="3855875"/>
            <a:ext cx="1213420" cy="1892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0" lvl="0" indent="0" algn="r" defTabSz="912813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tabLst/>
              <a:defRPr kumimoji="0" sz="15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s-ES_tradnl" altLang="es-ES">
                <a:sym typeface="Helvetica Light"/>
              </a:rPr>
              <a:t>AA.PP.</a:t>
            </a:r>
          </a:p>
        </p:txBody>
      </p:sp>
      <p:pic>
        <p:nvPicPr>
          <p:cNvPr id="31" name="Imagen 19">
            <a:extLst>
              <a:ext uri="{FF2B5EF4-FFF2-40B4-BE49-F238E27FC236}">
                <a16:creationId xmlns:a16="http://schemas.microsoft.com/office/drawing/2014/main" id="{E4992120-646C-B773-6052-25C896E7CB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6400" y="3753413"/>
            <a:ext cx="1399715" cy="30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0" name="Imagen 319">
            <a:extLst>
              <a:ext uri="{FF2B5EF4-FFF2-40B4-BE49-F238E27FC236}">
                <a16:creationId xmlns:a16="http://schemas.microsoft.com/office/drawing/2014/main" id="{19DE0A47-863C-B016-1221-A61EDF1498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95" y="3528551"/>
            <a:ext cx="1451705" cy="737373"/>
          </a:xfrm>
          <a:prstGeom prst="rect">
            <a:avLst/>
          </a:prstGeom>
        </p:spPr>
      </p:pic>
      <p:pic>
        <p:nvPicPr>
          <p:cNvPr id="321" name="Imagen 320">
            <a:extLst>
              <a:ext uri="{FF2B5EF4-FFF2-40B4-BE49-F238E27FC236}">
                <a16:creationId xmlns:a16="http://schemas.microsoft.com/office/drawing/2014/main" id="{5F4340FD-68B8-4CF5-0C7D-D4B2F391F89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31654" y="3724839"/>
            <a:ext cx="1025017" cy="357516"/>
          </a:xfrm>
          <a:prstGeom prst="rect">
            <a:avLst/>
          </a:prstGeom>
        </p:spPr>
      </p:pic>
      <p:pic>
        <p:nvPicPr>
          <p:cNvPr id="322" name="Imagen 321">
            <a:extLst>
              <a:ext uri="{FF2B5EF4-FFF2-40B4-BE49-F238E27FC236}">
                <a16:creationId xmlns:a16="http://schemas.microsoft.com/office/drawing/2014/main" id="{A75DC406-08A1-05BE-2C71-20E6890DF7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90" y="3666787"/>
            <a:ext cx="774020" cy="442763"/>
          </a:xfrm>
          <a:prstGeom prst="rect">
            <a:avLst/>
          </a:prstGeom>
        </p:spPr>
      </p:pic>
      <p:pic>
        <p:nvPicPr>
          <p:cNvPr id="324" name="Imagen 323">
            <a:extLst>
              <a:ext uri="{FF2B5EF4-FFF2-40B4-BE49-F238E27FC236}">
                <a16:creationId xmlns:a16="http://schemas.microsoft.com/office/drawing/2014/main" id="{661B0445-4D43-7B99-25D9-C73F0C5FA04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02" y="3683751"/>
            <a:ext cx="973411" cy="408833"/>
          </a:xfrm>
          <a:prstGeom prst="rect">
            <a:avLst/>
          </a:prstGeom>
        </p:spPr>
      </p:pic>
      <p:pic>
        <p:nvPicPr>
          <p:cNvPr id="325" name="Imagen 324">
            <a:extLst>
              <a:ext uri="{FF2B5EF4-FFF2-40B4-BE49-F238E27FC236}">
                <a16:creationId xmlns:a16="http://schemas.microsoft.com/office/drawing/2014/main" id="{385809AD-BE81-B863-E209-307061B1D01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37" y="3665378"/>
            <a:ext cx="952876" cy="476438"/>
          </a:xfrm>
          <a:prstGeom prst="rect">
            <a:avLst/>
          </a:prstGeom>
        </p:spPr>
      </p:pic>
      <p:cxnSp>
        <p:nvCxnSpPr>
          <p:cNvPr id="326" name="Conector recto 325">
            <a:extLst>
              <a:ext uri="{FF2B5EF4-FFF2-40B4-BE49-F238E27FC236}">
                <a16:creationId xmlns:a16="http://schemas.microsoft.com/office/drawing/2014/main" id="{19F08BE8-D29B-43B0-5A89-37FCF4E10A98}"/>
              </a:ext>
            </a:extLst>
          </p:cNvPr>
          <p:cNvCxnSpPr/>
          <p:nvPr/>
        </p:nvCxnSpPr>
        <p:spPr>
          <a:xfrm>
            <a:off x="1597851" y="3472674"/>
            <a:ext cx="10013691" cy="0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7" name="Imagen 326">
            <a:extLst>
              <a:ext uri="{FF2B5EF4-FFF2-40B4-BE49-F238E27FC236}">
                <a16:creationId xmlns:a16="http://schemas.microsoft.com/office/drawing/2014/main" id="{B2AE2B67-561D-2483-EE5C-219261A1C8CC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6770" y="3722815"/>
            <a:ext cx="1250935" cy="406776"/>
          </a:xfrm>
          <a:prstGeom prst="rect">
            <a:avLst/>
          </a:prstGeom>
        </p:spPr>
      </p:pic>
      <p:sp>
        <p:nvSpPr>
          <p:cNvPr id="328" name="Espace réservé du contenu 1">
            <a:extLst>
              <a:ext uri="{FF2B5EF4-FFF2-40B4-BE49-F238E27FC236}">
                <a16:creationId xmlns:a16="http://schemas.microsoft.com/office/drawing/2014/main" id="{3154C0EA-F653-7CB6-EE31-07ED81516205}"/>
              </a:ext>
            </a:extLst>
          </p:cNvPr>
          <p:cNvSpPr txBox="1">
            <a:spLocks/>
          </p:cNvSpPr>
          <p:nvPr/>
        </p:nvSpPr>
        <p:spPr bwMode="auto">
          <a:xfrm>
            <a:off x="214677" y="4473652"/>
            <a:ext cx="960543" cy="1892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 defTabSz="182562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ct val="70000"/>
              <a:defRPr sz="3000" b="1">
                <a:solidFill>
                  <a:srgbClr val="232323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2813" rtl="0" eaLnBrk="1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Helvetica Light"/>
              </a:rPr>
              <a:t>Banca</a:t>
            </a:r>
          </a:p>
        </p:txBody>
      </p:sp>
      <p:pic>
        <p:nvPicPr>
          <p:cNvPr id="329" name="Picture 72">
            <a:extLst>
              <a:ext uri="{FF2B5EF4-FFF2-40B4-BE49-F238E27FC236}">
                <a16:creationId xmlns:a16="http://schemas.microsoft.com/office/drawing/2014/main" id="{3BFE3D08-E7D6-0C2A-E5EB-A8709F758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4555" y="4367853"/>
            <a:ext cx="1352399" cy="45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0" name="Picture 17">
            <a:extLst>
              <a:ext uri="{FF2B5EF4-FFF2-40B4-BE49-F238E27FC236}">
                <a16:creationId xmlns:a16="http://schemas.microsoft.com/office/drawing/2014/main" id="{4827A828-2405-5AF1-D953-B65DF0A31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3970" y="4411914"/>
            <a:ext cx="1310528" cy="37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1" name="Imagen 330">
            <a:extLst>
              <a:ext uri="{FF2B5EF4-FFF2-40B4-BE49-F238E27FC236}">
                <a16:creationId xmlns:a16="http://schemas.microsoft.com/office/drawing/2014/main" id="{5C6B73FE-5783-08BA-13B6-624AE37AF59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7175" y="4413267"/>
            <a:ext cx="1292538" cy="373628"/>
          </a:xfrm>
          <a:prstGeom prst="rect">
            <a:avLst/>
          </a:prstGeom>
        </p:spPr>
      </p:pic>
      <p:pic>
        <p:nvPicPr>
          <p:cNvPr id="332" name="Picture 18" descr="ᐈ Oficina 4604 【Banco Santander】 en Jose Antonio Primo De Rivera, 7  (Algeciras), Sucursal 4604 | Bancos.wiki">
            <a:extLst>
              <a:ext uri="{FF2B5EF4-FFF2-40B4-BE49-F238E27FC236}">
                <a16:creationId xmlns:a16="http://schemas.microsoft.com/office/drawing/2014/main" id="{A5DFB7DD-F8C4-BE01-70F1-E33BBF5B8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71514" y="4494293"/>
            <a:ext cx="1176962" cy="26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3" name="Picture 26" descr="La nueva 'A' de BBVA">
            <a:extLst>
              <a:ext uri="{FF2B5EF4-FFF2-40B4-BE49-F238E27FC236}">
                <a16:creationId xmlns:a16="http://schemas.microsoft.com/office/drawing/2014/main" id="{AA51297E-126E-ECEF-C091-72A0F3E1B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287" y="4478093"/>
            <a:ext cx="763656" cy="2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" name="Imagen 333">
            <a:extLst>
              <a:ext uri="{FF2B5EF4-FFF2-40B4-BE49-F238E27FC236}">
                <a16:creationId xmlns:a16="http://schemas.microsoft.com/office/drawing/2014/main" id="{1B807E9C-39B2-EE09-85F7-8A5F871FDD7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80" y="4522500"/>
            <a:ext cx="1051874" cy="155165"/>
          </a:xfrm>
          <a:prstGeom prst="rect">
            <a:avLst/>
          </a:prstGeom>
        </p:spPr>
      </p:pic>
      <p:cxnSp>
        <p:nvCxnSpPr>
          <p:cNvPr id="335" name="Conector recto 334">
            <a:extLst>
              <a:ext uri="{FF2B5EF4-FFF2-40B4-BE49-F238E27FC236}">
                <a16:creationId xmlns:a16="http://schemas.microsoft.com/office/drawing/2014/main" id="{17FB1783-AD65-A24F-609A-90F2FC655C1E}"/>
              </a:ext>
            </a:extLst>
          </p:cNvPr>
          <p:cNvCxnSpPr/>
          <p:nvPr/>
        </p:nvCxnSpPr>
        <p:spPr>
          <a:xfrm>
            <a:off x="1574149" y="4353082"/>
            <a:ext cx="10013691" cy="0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6" name="Espace réservé du contenu 1">
            <a:extLst>
              <a:ext uri="{FF2B5EF4-FFF2-40B4-BE49-F238E27FC236}">
                <a16:creationId xmlns:a16="http://schemas.microsoft.com/office/drawing/2014/main" id="{22A11694-7F14-C8A5-B7B7-E7939958D6C1}"/>
              </a:ext>
            </a:extLst>
          </p:cNvPr>
          <p:cNvSpPr txBox="1">
            <a:spLocks/>
          </p:cNvSpPr>
          <p:nvPr/>
        </p:nvSpPr>
        <p:spPr bwMode="auto">
          <a:xfrm>
            <a:off x="246674" y="5189022"/>
            <a:ext cx="960543" cy="1892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 defTabSz="182562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ct val="70000"/>
              <a:defRPr sz="3000" b="1">
                <a:solidFill>
                  <a:srgbClr val="232323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2813" rtl="0" eaLnBrk="1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Helvetica Light"/>
              </a:rPr>
              <a:t>Seguros</a:t>
            </a:r>
          </a:p>
        </p:txBody>
      </p:sp>
      <p:pic>
        <p:nvPicPr>
          <p:cNvPr id="337" name="Picture 4">
            <a:extLst>
              <a:ext uri="{FF2B5EF4-FFF2-40B4-BE49-F238E27FC236}">
                <a16:creationId xmlns:a16="http://schemas.microsoft.com/office/drawing/2014/main" id="{E91A2901-1B6C-7127-A2E4-FD58570EF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9510" y="5083390"/>
            <a:ext cx="1082099" cy="54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" name="Imagen 337">
            <a:extLst>
              <a:ext uri="{FF2B5EF4-FFF2-40B4-BE49-F238E27FC236}">
                <a16:creationId xmlns:a16="http://schemas.microsoft.com/office/drawing/2014/main" id="{F2581BB2-8851-0517-55B1-674D82CE2BA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27" y="5129540"/>
            <a:ext cx="736090" cy="312518"/>
          </a:xfrm>
          <a:prstGeom prst="rect">
            <a:avLst/>
          </a:prstGeom>
        </p:spPr>
      </p:pic>
      <p:pic>
        <p:nvPicPr>
          <p:cNvPr id="339" name="Picture 10">
            <a:extLst>
              <a:ext uri="{FF2B5EF4-FFF2-40B4-BE49-F238E27FC236}">
                <a16:creationId xmlns:a16="http://schemas.microsoft.com/office/drawing/2014/main" id="{88960620-8F97-33F2-FB74-4BBCF61E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462" y="5185641"/>
            <a:ext cx="897273" cy="2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0" name="Imagen 339">
            <a:extLst>
              <a:ext uri="{FF2B5EF4-FFF2-40B4-BE49-F238E27FC236}">
                <a16:creationId xmlns:a16="http://schemas.microsoft.com/office/drawing/2014/main" id="{250D4533-2D03-2DB2-15EC-29278FF3A18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61" y="5159663"/>
            <a:ext cx="1106064" cy="248000"/>
          </a:xfrm>
          <a:prstGeom prst="rect">
            <a:avLst/>
          </a:prstGeom>
        </p:spPr>
      </p:pic>
      <p:pic>
        <p:nvPicPr>
          <p:cNvPr id="342" name="Imagen 341">
            <a:extLst>
              <a:ext uri="{FF2B5EF4-FFF2-40B4-BE49-F238E27FC236}">
                <a16:creationId xmlns:a16="http://schemas.microsoft.com/office/drawing/2014/main" id="{D3F82EA3-40CF-B449-0247-28E805D4EF9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482119" y="5150896"/>
            <a:ext cx="1367320" cy="233971"/>
          </a:xfrm>
          <a:prstGeom prst="rect">
            <a:avLst/>
          </a:prstGeom>
        </p:spPr>
      </p:pic>
      <p:cxnSp>
        <p:nvCxnSpPr>
          <p:cNvPr id="343" name="Conector recto 342">
            <a:extLst>
              <a:ext uri="{FF2B5EF4-FFF2-40B4-BE49-F238E27FC236}">
                <a16:creationId xmlns:a16="http://schemas.microsoft.com/office/drawing/2014/main" id="{1703DDB1-F5C9-8E4A-BA74-CE2CA265F0E1}"/>
              </a:ext>
            </a:extLst>
          </p:cNvPr>
          <p:cNvCxnSpPr/>
          <p:nvPr/>
        </p:nvCxnSpPr>
        <p:spPr>
          <a:xfrm>
            <a:off x="1589853" y="4996009"/>
            <a:ext cx="10013691" cy="0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47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BADFCE7-06E5-B2AB-76CE-9774C8EC11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2143" y="1548443"/>
            <a:ext cx="1879645" cy="677108"/>
          </a:xfrm>
        </p:spPr>
        <p:txBody>
          <a:bodyPr/>
          <a:lstStyle/>
          <a:p>
            <a:r>
              <a:rPr lang="en-US" sz="4400"/>
              <a:t>97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FBABC9B-DBC9-46AD-5A30-523F0AC160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2142" y="2178167"/>
            <a:ext cx="1879645" cy="245260"/>
          </a:xfrm>
        </p:spPr>
        <p:txBody>
          <a:bodyPr/>
          <a:lstStyle/>
          <a:p>
            <a:r>
              <a:rPr lang="en-US" sz="1600" err="1"/>
              <a:t>Alumnos</a:t>
            </a:r>
            <a:r>
              <a:rPr lang="en-US" sz="1600"/>
              <a:t>/as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ACE00F7E-CA89-3BF5-BA18-33D95979061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925615" y="1535225"/>
            <a:ext cx="1879645" cy="677108"/>
          </a:xfrm>
        </p:spPr>
        <p:txBody>
          <a:bodyPr/>
          <a:lstStyle/>
          <a:p>
            <a:r>
              <a:rPr lang="en-US" sz="4400"/>
              <a:t>90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1AFA465-1B91-F238-B7D1-CE8C3806D99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925616" y="2158221"/>
            <a:ext cx="2035265" cy="245260"/>
          </a:xfrm>
        </p:spPr>
        <p:txBody>
          <a:bodyPr/>
          <a:lstStyle/>
          <a:p>
            <a:r>
              <a:rPr lang="en-US" sz="1600" err="1"/>
              <a:t>Incorporados</a:t>
            </a:r>
            <a:r>
              <a:rPr lang="en-US" sz="1600"/>
              <a:t>/as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5B863DF-ED9C-EB26-17A3-645C7996471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6874" y="4381944"/>
            <a:ext cx="1879645" cy="677108"/>
          </a:xfrm>
        </p:spPr>
        <p:txBody>
          <a:bodyPr/>
          <a:lstStyle/>
          <a:p>
            <a:r>
              <a:rPr lang="en-US" sz="4400"/>
              <a:t>78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37FEEEC-4589-5DA6-104F-08DFFC17A5A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46874" y="5022865"/>
            <a:ext cx="2410965" cy="245260"/>
          </a:xfrm>
        </p:spPr>
        <p:txBody>
          <a:bodyPr/>
          <a:lstStyle/>
          <a:p>
            <a:pPr lvl="0"/>
            <a:r>
              <a:rPr lang="en-US" sz="1600"/>
              <a:t>En </a:t>
            </a:r>
            <a:r>
              <a:rPr lang="en-US" sz="1600" err="1"/>
              <a:t>plantilla</a:t>
            </a:r>
            <a:endParaRPr lang="en-US" sz="160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521800A-BD80-9CA8-1053-EEC53680A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2142" y="2531442"/>
            <a:ext cx="1747200" cy="1850502"/>
          </a:xfrm>
        </p:spPr>
        <p:txBody>
          <a:bodyPr>
            <a:normAutofit/>
          </a:bodyPr>
          <a:lstStyle/>
          <a:p>
            <a:pPr lvl="0"/>
            <a:r>
              <a:rPr lang="en-US" sz="1400"/>
              <a:t>Han </a:t>
            </a:r>
            <a:r>
              <a:rPr lang="en-US" sz="1400" err="1"/>
              <a:t>realizado</a:t>
            </a:r>
            <a:r>
              <a:rPr lang="en-US" sz="1400"/>
              <a:t> las </a:t>
            </a:r>
            <a:r>
              <a:rPr lang="en-US" sz="1400" err="1"/>
              <a:t>practicas</a:t>
            </a:r>
            <a:r>
              <a:rPr lang="en-US" sz="1400"/>
              <a:t> </a:t>
            </a:r>
            <a:r>
              <a:rPr lang="en-US" sz="1400" err="1"/>
              <a:t>en</a:t>
            </a:r>
            <a:r>
              <a:rPr lang="en-US" sz="1400"/>
              <a:t> Sopra Steria </a:t>
            </a:r>
            <a:r>
              <a:rPr lang="en-US" sz="1400" err="1"/>
              <a:t>dentro</a:t>
            </a:r>
            <a:r>
              <a:rPr lang="en-US" sz="1400"/>
              <a:t> del Centro de </a:t>
            </a:r>
            <a:r>
              <a:rPr lang="en-US" sz="1400" err="1"/>
              <a:t>Servicios</a:t>
            </a:r>
            <a:r>
              <a:rPr lang="en-US" sz="1400"/>
              <a:t> Digital</a:t>
            </a:r>
            <a:endParaRPr lang="fr-FR" sz="140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E576E99-EFED-9452-4E27-8CFFE3C41BE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925616" y="2513336"/>
            <a:ext cx="1747200" cy="1850502"/>
          </a:xfrm>
        </p:spPr>
        <p:txBody>
          <a:bodyPr>
            <a:normAutofit/>
          </a:bodyPr>
          <a:lstStyle/>
          <a:p>
            <a:pPr lvl="0"/>
            <a:r>
              <a:rPr lang="en-US" sz="1400" err="1"/>
              <a:t>Hemos</a:t>
            </a:r>
            <a:r>
              <a:rPr lang="en-US" sz="1400"/>
              <a:t> </a:t>
            </a:r>
            <a:r>
              <a:rPr lang="en-US" sz="1400" err="1"/>
              <a:t>incorporado</a:t>
            </a:r>
            <a:r>
              <a:rPr lang="en-US" sz="1400"/>
              <a:t> </a:t>
            </a:r>
            <a:r>
              <a:rPr lang="en-US" sz="1400" err="1"/>
              <a:t>en</a:t>
            </a:r>
            <a:r>
              <a:rPr lang="en-US" sz="1400"/>
              <a:t> </a:t>
            </a:r>
            <a:r>
              <a:rPr lang="en-US" sz="1400" err="1"/>
              <a:t>plantilla</a:t>
            </a:r>
            <a:r>
              <a:rPr lang="en-US" sz="1400"/>
              <a:t> con </a:t>
            </a:r>
            <a:r>
              <a:rPr lang="en-US" sz="1400" err="1"/>
              <a:t>contrato</a:t>
            </a:r>
            <a:r>
              <a:rPr lang="en-US" sz="1400"/>
              <a:t> </a:t>
            </a:r>
            <a:r>
              <a:rPr lang="en-US" sz="1400" err="1"/>
              <a:t>indefinido</a:t>
            </a:r>
            <a:r>
              <a:rPr lang="en-US" sz="1400"/>
              <a:t> </a:t>
            </a:r>
            <a:r>
              <a:rPr lang="en-US" sz="1400" err="1"/>
              <a:t>dentro</a:t>
            </a:r>
            <a:r>
              <a:rPr lang="en-US" sz="1400"/>
              <a:t> del Centro de </a:t>
            </a:r>
            <a:r>
              <a:rPr lang="en-US" sz="1400" err="1"/>
              <a:t>Servicios</a:t>
            </a:r>
            <a:r>
              <a:rPr lang="en-US" sz="1400"/>
              <a:t> Digital</a:t>
            </a:r>
            <a:endParaRPr lang="fr-FR" sz="140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B8818BD-BEB2-F173-B26D-1848774D5F2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6874" y="5328756"/>
            <a:ext cx="1879645" cy="1850502"/>
          </a:xfrm>
        </p:spPr>
        <p:txBody>
          <a:bodyPr>
            <a:normAutofit/>
          </a:bodyPr>
          <a:lstStyle/>
          <a:p>
            <a:pPr lvl="0"/>
            <a:r>
              <a:rPr lang="en-US" sz="1400" err="1"/>
              <a:t>Continúan</a:t>
            </a:r>
            <a:r>
              <a:rPr lang="en-US" sz="1400"/>
              <a:t> </a:t>
            </a:r>
            <a:r>
              <a:rPr lang="en-US" sz="1400" err="1"/>
              <a:t>desarrollando</a:t>
            </a:r>
            <a:r>
              <a:rPr lang="en-US" sz="1400"/>
              <a:t> </a:t>
            </a:r>
            <a:r>
              <a:rPr lang="en-US" sz="1400" err="1"/>
              <a:t>su</a:t>
            </a:r>
            <a:r>
              <a:rPr lang="en-US" sz="1400"/>
              <a:t> </a:t>
            </a:r>
            <a:r>
              <a:rPr lang="en-US" sz="1400" err="1"/>
              <a:t>carrera</a:t>
            </a:r>
            <a:r>
              <a:rPr lang="en-US" sz="1400"/>
              <a:t> professional </a:t>
            </a:r>
            <a:r>
              <a:rPr lang="en-US" sz="1400" err="1"/>
              <a:t>dentro</a:t>
            </a:r>
            <a:r>
              <a:rPr lang="en-US" sz="1400"/>
              <a:t> del Centro de </a:t>
            </a:r>
            <a:r>
              <a:rPr lang="en-US" sz="1400" err="1"/>
              <a:t>Servicios</a:t>
            </a:r>
            <a:r>
              <a:rPr lang="en-US" sz="1400"/>
              <a:t> Digital a </a:t>
            </a:r>
            <a:r>
              <a:rPr lang="en-US" sz="1400" err="1"/>
              <a:t>dia</a:t>
            </a:r>
            <a:r>
              <a:rPr lang="en-US" sz="1400"/>
              <a:t> de hoy</a:t>
            </a:r>
            <a:endParaRPr lang="fr-FR" sz="140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9FAE775-3054-CE2F-19E0-15BEE792D19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913624" y="4345450"/>
            <a:ext cx="2231187" cy="677108"/>
          </a:xfrm>
        </p:spPr>
        <p:txBody>
          <a:bodyPr/>
          <a:lstStyle/>
          <a:p>
            <a:r>
              <a:rPr lang="fr-FR" sz="4400"/>
              <a:t>13%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EE897C-7B2F-9C8C-787B-3EF3A91DE3A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913624" y="4986064"/>
            <a:ext cx="1879645" cy="245260"/>
          </a:xfrm>
        </p:spPr>
        <p:txBody>
          <a:bodyPr/>
          <a:lstStyle/>
          <a:p>
            <a:r>
              <a:rPr lang="en-US" sz="1600" err="1"/>
              <a:t>Rotación</a:t>
            </a:r>
            <a:endParaRPr lang="fr-FR" sz="16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51C234-8D43-C397-62E4-E4B90741B99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2925618" y="5295717"/>
            <a:ext cx="1645628" cy="1850502"/>
          </a:xfrm>
        </p:spPr>
        <p:txBody>
          <a:bodyPr>
            <a:normAutofit/>
          </a:bodyPr>
          <a:lstStyle/>
          <a:p>
            <a:r>
              <a:rPr lang="fr-FR" sz="1400"/>
              <a:t>0% de </a:t>
            </a:r>
            <a:r>
              <a:rPr lang="fr-FR" sz="1400" err="1"/>
              <a:t>rotación</a:t>
            </a:r>
            <a:r>
              <a:rPr lang="fr-FR" sz="1400"/>
              <a:t>, de los </a:t>
            </a:r>
            <a:r>
              <a:rPr lang="fr-FR" sz="1400" err="1"/>
              <a:t>alumnos</a:t>
            </a:r>
            <a:r>
              <a:rPr lang="fr-FR" sz="1400"/>
              <a:t>/as </a:t>
            </a:r>
            <a:r>
              <a:rPr lang="fr-FR" sz="1400" err="1"/>
              <a:t>incorporados</a:t>
            </a:r>
            <a:r>
              <a:rPr lang="fr-FR" sz="1400"/>
              <a:t> </a:t>
            </a:r>
            <a:r>
              <a:rPr lang="fr-FR" sz="1400" err="1"/>
              <a:t>desde</a:t>
            </a:r>
            <a:r>
              <a:rPr lang="fr-FR" sz="1400"/>
              <a:t> 2021 </a:t>
            </a:r>
            <a:r>
              <a:rPr lang="fr-FR" sz="1400" err="1"/>
              <a:t>hasta</a:t>
            </a:r>
            <a:r>
              <a:rPr lang="fr-FR" sz="1400"/>
              <a:t> la </a:t>
            </a:r>
            <a:r>
              <a:rPr lang="fr-FR" sz="1400" err="1"/>
              <a:t>fecha</a:t>
            </a:r>
            <a:r>
              <a:rPr lang="fr-FR" sz="1400"/>
              <a:t>. Un total de 69 </a:t>
            </a:r>
            <a:r>
              <a:rPr lang="fr-FR" sz="1400" err="1"/>
              <a:t>alumnos</a:t>
            </a:r>
            <a:r>
              <a:rPr lang="fr-FR" sz="1400"/>
              <a:t>/as</a:t>
            </a:r>
          </a:p>
        </p:txBody>
      </p:sp>
      <p:sp>
        <p:nvSpPr>
          <p:cNvPr id="13" name="Titre 4">
            <a:extLst>
              <a:ext uri="{FF2B5EF4-FFF2-40B4-BE49-F238E27FC236}">
                <a16:creationId xmlns:a16="http://schemas.microsoft.com/office/drawing/2014/main" id="{93D9CCA5-23B9-A528-668F-5DCE9D2F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5903"/>
            <a:ext cx="7235825" cy="470898"/>
          </a:xfrm>
        </p:spPr>
        <p:txBody>
          <a:bodyPr/>
          <a:lstStyle/>
          <a:p>
            <a:r>
              <a:rPr lang="en-US" err="1"/>
              <a:t>Nuestro</a:t>
            </a:r>
            <a:r>
              <a:rPr lang="en-US"/>
              <a:t> </a:t>
            </a:r>
            <a:r>
              <a:rPr lang="en-US" err="1"/>
              <a:t>histórico</a:t>
            </a:r>
            <a:endParaRPr lang="en-US"/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45BEC0A3-A057-472F-7DD6-814F4CA7B3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4714" y="941970"/>
            <a:ext cx="1698158" cy="286232"/>
          </a:xfrm>
        </p:spPr>
        <p:txBody>
          <a:bodyPr/>
          <a:lstStyle/>
          <a:p>
            <a:r>
              <a:rPr lang="en-US" err="1"/>
              <a:t>Desde</a:t>
            </a:r>
            <a:r>
              <a:rPr lang="en-US"/>
              <a:t> 2016…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BFD0C05-4889-661B-18CB-2CC9800598E1}"/>
              </a:ext>
            </a:extLst>
          </p:cNvPr>
          <p:cNvGraphicFramePr>
            <a:graphicFrameLocks/>
          </p:cNvGraphicFramePr>
          <p:nvPr/>
        </p:nvGraphicFramePr>
        <p:xfrm>
          <a:off x="7560853" y="1351778"/>
          <a:ext cx="4373550" cy="2677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F2D741F-E574-0192-4BEE-F18D6BACCBB0}"/>
              </a:ext>
            </a:extLst>
          </p:cNvPr>
          <p:cNvGraphicFramePr>
            <a:graphicFrameLocks noGrp="1"/>
          </p:cNvGraphicFramePr>
          <p:nvPr/>
        </p:nvGraphicFramePr>
        <p:xfrm>
          <a:off x="7733836" y="4167800"/>
          <a:ext cx="4027583" cy="178250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3653">
                  <a:extLst>
                    <a:ext uri="{9D8B030D-6E8A-4147-A177-3AD203B41FA5}">
                      <a16:colId xmlns:a16="http://schemas.microsoft.com/office/drawing/2014/main" val="3946411369"/>
                    </a:ext>
                  </a:extLst>
                </a:gridCol>
                <a:gridCol w="986775">
                  <a:extLst>
                    <a:ext uri="{9D8B030D-6E8A-4147-A177-3AD203B41FA5}">
                      <a16:colId xmlns:a16="http://schemas.microsoft.com/office/drawing/2014/main" val="334793004"/>
                    </a:ext>
                  </a:extLst>
                </a:gridCol>
                <a:gridCol w="1199885">
                  <a:extLst>
                    <a:ext uri="{9D8B030D-6E8A-4147-A177-3AD203B41FA5}">
                      <a16:colId xmlns:a16="http://schemas.microsoft.com/office/drawing/2014/main" val="3072749766"/>
                    </a:ext>
                  </a:extLst>
                </a:gridCol>
                <a:gridCol w="1027270">
                  <a:extLst>
                    <a:ext uri="{9D8B030D-6E8A-4147-A177-3AD203B41FA5}">
                      <a16:colId xmlns:a16="http://schemas.microsoft.com/office/drawing/2014/main" val="1956858093"/>
                    </a:ext>
                  </a:extLst>
                </a:gridCol>
              </a:tblGrid>
              <a:tr h="19805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Año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Nº Plantilla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% Alumnos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Nº Institutos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59965984"/>
                  </a:ext>
                </a:extLst>
              </a:tr>
              <a:tr h="19805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2016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</a:rPr>
                        <a:t>14% 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65470728"/>
                  </a:ext>
                </a:extLst>
              </a:tr>
              <a:tr h="19805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2017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41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10%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2084248"/>
                  </a:ext>
                </a:extLst>
              </a:tr>
              <a:tr h="19805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2018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62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8%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90155895"/>
                  </a:ext>
                </a:extLst>
              </a:tr>
              <a:tr h="19805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2019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87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7%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 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46235673"/>
                  </a:ext>
                </a:extLst>
              </a:tr>
              <a:tr h="19805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67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3%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2573572"/>
                  </a:ext>
                </a:extLst>
              </a:tr>
              <a:tr h="19805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2021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150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3%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44770808"/>
                  </a:ext>
                </a:extLst>
              </a:tr>
              <a:tr h="19805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2022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14%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11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39729569"/>
                  </a:ext>
                </a:extLst>
              </a:tr>
              <a:tr h="19805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2023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270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15%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</a:rPr>
                        <a:t>17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5732095"/>
                  </a:ext>
                </a:extLst>
              </a:tr>
            </a:tbl>
          </a:graphicData>
        </a:graphic>
      </p:graphicFrame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2E3F3D0D-D33F-2350-477D-43C206815974}"/>
              </a:ext>
            </a:extLst>
          </p:cNvPr>
          <p:cNvSpPr txBox="1">
            <a:spLocks/>
          </p:cNvSpPr>
          <p:nvPr/>
        </p:nvSpPr>
        <p:spPr>
          <a:xfrm>
            <a:off x="5485389" y="2901681"/>
            <a:ext cx="1879645" cy="67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  <a:defRPr sz="5400" b="1" i="0" kern="120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/>
              <a:t>53%</a:t>
            </a:r>
          </a:p>
        </p:txBody>
      </p:sp>
      <p:sp>
        <p:nvSpPr>
          <p:cNvPr id="9" name="Espace réservé du texte 18">
            <a:extLst>
              <a:ext uri="{FF2B5EF4-FFF2-40B4-BE49-F238E27FC236}">
                <a16:creationId xmlns:a16="http://schemas.microsoft.com/office/drawing/2014/main" id="{756B04B5-41A4-1D43-021B-B3E711ED7F65}"/>
              </a:ext>
            </a:extLst>
          </p:cNvPr>
          <p:cNvSpPr txBox="1">
            <a:spLocks/>
          </p:cNvSpPr>
          <p:nvPr/>
        </p:nvSpPr>
        <p:spPr>
          <a:xfrm>
            <a:off x="5485389" y="3501442"/>
            <a:ext cx="2035265" cy="2229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None/>
              <a:defRPr sz="1400" b="1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Plantilla CSD</a:t>
            </a:r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FB23EC35-D0ED-3D68-5A1A-EF08789E0C58}"/>
              </a:ext>
            </a:extLst>
          </p:cNvPr>
          <p:cNvSpPr txBox="1">
            <a:spLocks/>
          </p:cNvSpPr>
          <p:nvPr/>
        </p:nvSpPr>
        <p:spPr>
          <a:xfrm>
            <a:off x="5485389" y="3842866"/>
            <a:ext cx="1747200" cy="16822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err="1"/>
              <a:t>Vienen</a:t>
            </a:r>
            <a:r>
              <a:rPr lang="en-US" sz="1400"/>
              <a:t> de </a:t>
            </a:r>
            <a:r>
              <a:rPr lang="en-US" sz="1400" err="1"/>
              <a:t>estudios</a:t>
            </a:r>
            <a:r>
              <a:rPr lang="en-US" sz="1400"/>
              <a:t> de </a:t>
            </a:r>
            <a:r>
              <a:rPr lang="en-US" sz="1400" err="1"/>
              <a:t>ciclos</a:t>
            </a:r>
            <a:r>
              <a:rPr lang="en-US" sz="1400"/>
              <a:t> </a:t>
            </a:r>
            <a:r>
              <a:rPr lang="en-US" sz="1400" err="1"/>
              <a:t>formativos</a:t>
            </a:r>
            <a:r>
              <a:rPr lang="en-US" sz="1400"/>
              <a:t> de las </a:t>
            </a:r>
            <a:r>
              <a:rPr lang="en-US" sz="1400" err="1"/>
              <a:t>diferentes</a:t>
            </a:r>
            <a:r>
              <a:rPr lang="en-US" sz="1400"/>
              <a:t> </a:t>
            </a:r>
            <a:r>
              <a:rPr lang="en-US" sz="1400" err="1"/>
              <a:t>ramas</a:t>
            </a:r>
            <a:r>
              <a:rPr lang="en-US" sz="1400"/>
              <a:t> de la informática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34075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CCB77B4C-5EA6-89CC-FE3A-5388651705C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/>
          <a:stretch/>
        </p:blipFill>
        <p:spPr>
          <a:xfrm>
            <a:off x="370097" y="4049578"/>
            <a:ext cx="1940914" cy="2006003"/>
          </a:xfr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4E4B1DC-CB35-3FAF-B9CD-A935D020B7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21628" y="6225611"/>
            <a:ext cx="3578767" cy="369332"/>
          </a:xfrm>
        </p:spPr>
        <p:txBody>
          <a:bodyPr/>
          <a:lstStyle/>
          <a:p>
            <a:r>
              <a:rPr lang="en-US" sz="1200"/>
              <a:t>Javier </a:t>
            </a:r>
            <a:r>
              <a:rPr lang="en-US" sz="1200" err="1"/>
              <a:t>Carrilero</a:t>
            </a:r>
            <a:r>
              <a:rPr lang="en-US" sz="1200"/>
              <a:t> Cazorla</a:t>
            </a:r>
          </a:p>
          <a:p>
            <a:r>
              <a:rPr lang="en-US" sz="1200"/>
              <a:t>Frontend Developer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AB4658-6920-C645-00B3-45E3A73201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35375" y="4486922"/>
            <a:ext cx="6690966" cy="1923355"/>
          </a:xfrm>
        </p:spPr>
        <p:txBody>
          <a:bodyPr>
            <a:noAutofit/>
          </a:bodyPr>
          <a:lstStyle/>
          <a:p>
            <a:pPr lvl="0" algn="just"/>
            <a:r>
              <a:rPr lang="es-ES" sz="1100"/>
              <a:t>Mi nombre es Javi Carrilero y soy empleado de Sopra </a:t>
            </a:r>
            <a:r>
              <a:rPr lang="es-ES" sz="1100" err="1"/>
              <a:t>Steria</a:t>
            </a:r>
            <a:r>
              <a:rPr lang="es-ES" sz="1100"/>
              <a:t> desde junio de 2022.</a:t>
            </a:r>
          </a:p>
          <a:p>
            <a:pPr lvl="0" algn="just"/>
            <a:r>
              <a:rPr lang="es-ES" sz="1100"/>
              <a:t>Cursé el ciclo formativo de DAW en el IES La </a:t>
            </a:r>
            <a:r>
              <a:rPr lang="es-ES" sz="1100" err="1"/>
              <a:t>Sénia</a:t>
            </a:r>
            <a:r>
              <a:rPr lang="es-ES" sz="1100"/>
              <a:t> de Paiporta, Valencia y realicé los tres meses de prácticas en el CSD, tras los cuales fui contratado.</a:t>
            </a:r>
          </a:p>
          <a:p>
            <a:pPr lvl="0" algn="just"/>
            <a:r>
              <a:rPr lang="es-ES" sz="1100"/>
              <a:t>En mi opinión, las prácticas fueron un proceso enriquecedor y satisfactorio de adaptación al mundo laboral en general, y a la compañía en particular, donde incrementalmente se aprende el día a día en una empresa, su funcionamiento y el trabajo colaborativo.</a:t>
            </a:r>
          </a:p>
          <a:p>
            <a:pPr lvl="0" algn="just"/>
            <a:r>
              <a:rPr lang="es-ES" sz="1100"/>
              <a:t>Una vez finalizadas las prácticas y ya contratado, el día a día laboral es muy parecido a la parte final de las prácticas: proyectos reales de distintas tecnologías, trabajo en equipo y colaborativo, y un aprendizaje continuo.</a:t>
            </a:r>
          </a:p>
          <a:p>
            <a:pPr lvl="0" algn="just"/>
            <a:r>
              <a:rPr lang="es-ES" sz="1100"/>
              <a:t>En mis casi dos años de experiencia, he ido aprendiendo tanto de ellos como de los proyectos y de sus tecnologías en un continuo aprendizaje</a:t>
            </a:r>
            <a:r>
              <a:rPr lang="es-ES" sz="1200"/>
              <a:t>.</a:t>
            </a:r>
          </a:p>
        </p:txBody>
      </p:sp>
      <p:sp>
        <p:nvSpPr>
          <p:cNvPr id="11" name="Titre 4">
            <a:extLst>
              <a:ext uri="{FF2B5EF4-FFF2-40B4-BE49-F238E27FC236}">
                <a16:creationId xmlns:a16="http://schemas.microsoft.com/office/drawing/2014/main" id="{CA82D3D8-A301-DA05-A4D0-79A1DA8C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5903"/>
            <a:ext cx="7235825" cy="470898"/>
          </a:xfrm>
        </p:spPr>
        <p:txBody>
          <a:bodyPr/>
          <a:lstStyle/>
          <a:p>
            <a:r>
              <a:rPr lang="en-US"/>
              <a:t>Testimonios</a:t>
            </a:r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41B4EC26-3833-35E0-D66E-2B79E991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0097" y="1345544"/>
            <a:ext cx="1940914" cy="1991546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06022AAD-D992-7391-E869-2C219003FC39}"/>
              </a:ext>
            </a:extLst>
          </p:cNvPr>
          <p:cNvSpPr txBox="1">
            <a:spLocks/>
          </p:cNvSpPr>
          <p:nvPr/>
        </p:nvSpPr>
        <p:spPr>
          <a:xfrm>
            <a:off x="521628" y="3520910"/>
            <a:ext cx="3578767" cy="3693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  <a:defRPr sz="1600" b="1" i="0" kern="1200">
                <a:solidFill>
                  <a:schemeClr val="accent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800" b="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Rosa Martinez Paredes</a:t>
            </a:r>
          </a:p>
          <a:p>
            <a:r>
              <a:rPr lang="en-US" sz="1200"/>
              <a:t>Frontend Developer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DEA8453C-0761-2A99-229F-6087FEEDE882}"/>
              </a:ext>
            </a:extLst>
          </p:cNvPr>
          <p:cNvSpPr txBox="1">
            <a:spLocks/>
          </p:cNvSpPr>
          <p:nvPr/>
        </p:nvSpPr>
        <p:spPr>
          <a:xfrm>
            <a:off x="4635375" y="1782221"/>
            <a:ext cx="6690966" cy="19233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200"/>
          </a:p>
          <a:p>
            <a:endParaRPr lang="es-ES" sz="120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0ABA0DB8-A3E5-F0BF-7985-6BDC2C0313F5}"/>
              </a:ext>
            </a:extLst>
          </p:cNvPr>
          <p:cNvSpPr txBox="1">
            <a:spLocks/>
          </p:cNvSpPr>
          <p:nvPr/>
        </p:nvSpPr>
        <p:spPr>
          <a:xfrm>
            <a:off x="4635375" y="1779736"/>
            <a:ext cx="6690966" cy="19233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100"/>
              <a:t>Soy Rosa, exalumna del ciclo formativo de DAW en el IES La Vereda en La Pobla de Vallbona. Después de completar mis prácticas en 2022, he pasado un año y medio en Sopra </a:t>
            </a:r>
            <a:r>
              <a:rPr lang="es-ES" sz="1100" err="1"/>
              <a:t>Steria</a:t>
            </a:r>
            <a:r>
              <a:rPr lang="es-ES" sz="1100"/>
              <a:t> y puedo decir que, desde el primer día, me recibieron de manera excepcional. La formación específica y la participación en un proyecto interno al inicio fueron cruciales para mi desarrollo.</a:t>
            </a:r>
          </a:p>
          <a:p>
            <a:pPr algn="just" rtl="0"/>
            <a:r>
              <a:rPr lang="es-ES" sz="1100"/>
              <a:t>En la actualidad, desempeño funciones como desarrolladora full-</a:t>
            </a:r>
            <a:r>
              <a:rPr lang="es-ES" sz="1100" err="1"/>
              <a:t>stack</a:t>
            </a:r>
            <a:r>
              <a:rPr lang="es-ES" sz="1100"/>
              <a:t> en Telefónica. Este proyecto me ha dado la oportunidad de consolidarme en la parte back-</a:t>
            </a:r>
            <a:r>
              <a:rPr lang="es-ES" sz="1100" err="1"/>
              <a:t>end</a:t>
            </a:r>
            <a:r>
              <a:rPr lang="es-ES" sz="1100"/>
              <a:t>, un cambio significativo desde mis inicios, donde me había centrado principalmente en la parte </a:t>
            </a:r>
            <a:r>
              <a:rPr lang="es-ES" sz="1100" err="1"/>
              <a:t>front-end</a:t>
            </a:r>
            <a:r>
              <a:rPr lang="es-ES" sz="1100"/>
              <a:t>.</a:t>
            </a:r>
          </a:p>
          <a:p>
            <a:pPr algn="just" rtl="0"/>
            <a:r>
              <a:rPr lang="es-ES" sz="1100"/>
              <a:t>Mi trayectoria en Sopra </a:t>
            </a:r>
            <a:r>
              <a:rPr lang="es-ES" sz="1100" err="1"/>
              <a:t>Steria</a:t>
            </a:r>
            <a:r>
              <a:rPr lang="es-ES" sz="1100"/>
              <a:t> ha sido de constante evolución. La posibilidad de acceder a formaciones continuas ha sido un factor clave. El aprendizaje constante, junto con mi participación en diversos proyectos, ha contribuido significativamente a mi desarrollo profesional.</a:t>
            </a:r>
          </a:p>
          <a:p>
            <a:endParaRPr lang="es-ES" sz="1100"/>
          </a:p>
          <a:p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159528008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Custom 227">
      <a:majorFont>
        <a:latin typeface="HurmeGeometricSans4 Bold"/>
        <a:ea typeface=""/>
        <a:cs typeface=""/>
      </a:majorFont>
      <a:minorFont>
        <a:latin typeface="HurmeGeometricSans4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AIN_TEMPLATE_tahoma 16-9" id="{0ADD69A5-51FE-C945-8BFD-0D68874E421E}" vid="{09185808-8339-194E-A19C-4EA18B41ECB3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12e9a32-65fe-481d-b9ef-1361dcbd547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87D42AD7247549A4D6C0D975316474" ma:contentTypeVersion="13" ma:contentTypeDescription="Crear nuevo documento." ma:contentTypeScope="" ma:versionID="9690547ed4e5b04f5d98637fc3f891b2">
  <xsd:schema xmlns:xsd="http://www.w3.org/2001/XMLSchema" xmlns:xs="http://www.w3.org/2001/XMLSchema" xmlns:p="http://schemas.microsoft.com/office/2006/metadata/properties" xmlns:ns2="612e9a32-65fe-481d-b9ef-1361dcbd5475" xmlns:ns3="36f0abe7-1c4c-4893-ba5c-6d9c4cb82ace" targetNamespace="http://schemas.microsoft.com/office/2006/metadata/properties" ma:root="true" ma:fieldsID="1169fb48b42e64f98894afe03a9edd4d" ns2:_="" ns3:_="">
    <xsd:import namespace="612e9a32-65fe-481d-b9ef-1361dcbd5475"/>
    <xsd:import namespace="36f0abe7-1c4c-4893-ba5c-6d9c4cb82a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2e9a32-65fe-481d-b9ef-1361dcbd54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000e2059-5ee7-47e9-8d7c-e5c5b9f97e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f0abe7-1c4c-4893-ba5c-6d9c4cb82ac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3CDE10-8C2E-4455-8DFD-39DE870FAAA8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36f0abe7-1c4c-4893-ba5c-6d9c4cb82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612e9a32-65fe-481d-b9ef-1361dcbd5475"/>
  </ds:schemaRefs>
</ds:datastoreItem>
</file>

<file path=customXml/itemProps2.xml><?xml version="1.0" encoding="utf-8"?>
<ds:datastoreItem xmlns:ds="http://schemas.openxmlformats.org/officeDocument/2006/customXml" ds:itemID="{3BCFCC43-3C14-48FC-A6F2-0D3313DA9F0E}"/>
</file>

<file path=customXml/itemProps3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Sopra Steria Group</Template>
  <TotalTime>103</TotalTime>
  <Words>2392</Words>
  <Application>Microsoft Macintosh PowerPoint</Application>
  <PresentationFormat>Panorámica</PresentationFormat>
  <Paragraphs>345</Paragraphs>
  <Slides>29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Arial</vt:lpstr>
      <vt:lpstr>Arial</vt:lpstr>
      <vt:lpstr>Calibri</vt:lpstr>
      <vt:lpstr>Helvetica Light</vt:lpstr>
      <vt:lpstr>HurmeGeometricSans4 Regular</vt:lpstr>
      <vt:lpstr>Tahoma</vt:lpstr>
      <vt:lpstr>Wingdings</vt:lpstr>
      <vt:lpstr>Sopra Steria Group</vt:lpstr>
      <vt:lpstr>Clean Code y Solid</vt:lpstr>
      <vt:lpstr>Quienes somos y qué hacemos</vt:lpstr>
      <vt:lpstr>¿Quiénes somos?  [Sopra Steria Grupo]</vt:lpstr>
      <vt:lpstr>¿Dónde estamos?  Centro de Servicios Digital</vt:lpstr>
      <vt:lpstr>Centro de Servicios Digital</vt:lpstr>
      <vt:lpstr>Tecnología, metodología y formación </vt:lpstr>
      <vt:lpstr>Clientes con los que colaboramos</vt:lpstr>
      <vt:lpstr>Nuestro histórico</vt:lpstr>
      <vt:lpstr>Testimonios</vt:lpstr>
      <vt:lpstr>Testimonios</vt:lpstr>
      <vt:lpstr>Referentes dentro del CSD </vt:lpstr>
      <vt:lpstr>Presentación de PowerPoint</vt:lpstr>
      <vt:lpstr>Principios Solid</vt:lpstr>
      <vt:lpstr>Principios Solid</vt:lpstr>
      <vt:lpstr>Principio de responsabilidad única</vt:lpstr>
      <vt:lpstr>Principio de responsabilidad única</vt:lpstr>
      <vt:lpstr>Principio abierto-cerrado</vt:lpstr>
      <vt:lpstr>Principio abierto-cerrado</vt:lpstr>
      <vt:lpstr>Principio de sustitución de Liskov</vt:lpstr>
      <vt:lpstr>Principio de sustitución de Liskov</vt:lpstr>
      <vt:lpstr>Principio de segregación de interfaz</vt:lpstr>
      <vt:lpstr>Principio de segregación de interfaz</vt:lpstr>
      <vt:lpstr>Principio de inversión de dependencias</vt:lpstr>
      <vt:lpstr>Principio de inversión de dependencias</vt:lpstr>
      <vt:lpstr>Principio de inversión de dependencias</vt:lpstr>
      <vt:lpstr>Principio de inversión de dependencias</vt:lpstr>
      <vt:lpstr>Principio de inversión de dependencias</vt:lpstr>
      <vt:lpstr>Presentación de PowerPoint</vt:lpstr>
      <vt:lpstr>The world is how we shape it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¿Cómo usar el  patron de diapositivas?</dc:title>
  <dc:subject/>
  <dc:creator>DRAC LLORENS Jose</dc:creator>
  <cp:keywords/>
  <dc:description/>
  <cp:lastModifiedBy>MARCO GARCIA Javier</cp:lastModifiedBy>
  <cp:revision>5</cp:revision>
  <cp:lastPrinted>2019-06-20T07:36:54Z</cp:lastPrinted>
  <dcterms:created xsi:type="dcterms:W3CDTF">2023-09-22T09:40:13Z</dcterms:created>
  <dcterms:modified xsi:type="dcterms:W3CDTF">2024-01-24T16:20:19Z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0x010100EF87D42AD7247549A4D6C0D975316474</vt:lpwstr>
  </property>
  <property fmtid="{D5CDD505-2E9C-101B-9397-08002B2CF9AE}" pid="3" name="Order">
    <vt:r8>881400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  <property fmtid="{D5CDD505-2E9C-101B-9397-08002B2CF9AE}" pid="11" name="Steria_x0020_location">
    <vt:lpwstr/>
  </property>
  <property fmtid="{D5CDD505-2E9C-101B-9397-08002B2CF9AE}" pid="12" name="Languages">
    <vt:lpwstr/>
  </property>
  <property fmtid="{D5CDD505-2E9C-101B-9397-08002B2CF9AE}" pid="13" name="Document_x0020_type">
    <vt:lpwstr/>
  </property>
  <property fmtid="{D5CDD505-2E9C-101B-9397-08002B2CF9AE}" pid="14" name="Community">
    <vt:lpwstr/>
  </property>
  <property fmtid="{D5CDD505-2E9C-101B-9397-08002B2CF9AE}" pid="15" name="Steria location">
    <vt:lpwstr/>
  </property>
  <property fmtid="{D5CDD505-2E9C-101B-9397-08002B2CF9AE}" pid="16" name="Document type">
    <vt:lpwstr/>
  </property>
  <property fmtid="{D5CDD505-2E9C-101B-9397-08002B2CF9AE}" pid="17" name="MSIP_Label_fd526602-58c8-494f-8a3d-4d906671215d_Enabled">
    <vt:lpwstr>true</vt:lpwstr>
  </property>
  <property fmtid="{D5CDD505-2E9C-101B-9397-08002B2CF9AE}" pid="18" name="MSIP_Label_fd526602-58c8-494f-8a3d-4d906671215d_SetDate">
    <vt:lpwstr>2023-12-13T13:18:29Z</vt:lpwstr>
  </property>
  <property fmtid="{D5CDD505-2E9C-101B-9397-08002B2CF9AE}" pid="19" name="MSIP_Label_fd526602-58c8-494f-8a3d-4d906671215d_Method">
    <vt:lpwstr>Privileged</vt:lpwstr>
  </property>
  <property fmtid="{D5CDD505-2E9C-101B-9397-08002B2CF9AE}" pid="20" name="MSIP_Label_fd526602-58c8-494f-8a3d-4d906671215d_Name">
    <vt:lpwstr>ES Uso Restringido</vt:lpwstr>
  </property>
  <property fmtid="{D5CDD505-2E9C-101B-9397-08002B2CF9AE}" pid="21" name="MSIP_Label_fd526602-58c8-494f-8a3d-4d906671215d_SiteId">
    <vt:lpwstr>8b87af7d-8647-4dc7-8df4-5f69a2011bb5</vt:lpwstr>
  </property>
  <property fmtid="{D5CDD505-2E9C-101B-9397-08002B2CF9AE}" pid="22" name="MSIP_Label_fd526602-58c8-494f-8a3d-4d906671215d_ActionId">
    <vt:lpwstr>f02b6467-3d08-4081-ae19-f054a0ffc7de</vt:lpwstr>
  </property>
  <property fmtid="{D5CDD505-2E9C-101B-9397-08002B2CF9AE}" pid="23" name="MSIP_Label_fd526602-58c8-494f-8a3d-4d906671215d_ContentBits">
    <vt:lpwstr>3</vt:lpwstr>
  </property>
  <property fmtid="{D5CDD505-2E9C-101B-9397-08002B2CF9AE}" pid="24" name="ClassificationContentMarkingFooterLocations">
    <vt:lpwstr>Sopra Steria Group:7</vt:lpwstr>
  </property>
  <property fmtid="{D5CDD505-2E9C-101B-9397-08002B2CF9AE}" pid="25" name="ClassificationContentMarkingFooterText">
    <vt:lpwstr>C2 – Uso Restringido </vt:lpwstr>
  </property>
</Properties>
</file>